
<file path=[Content_Types].xml><?xml version="1.0" encoding="utf-8"?>
<Types xmlns="http://schemas.openxmlformats.org/package/2006/content-types">
  <Default Extension="jpeg" ContentType="image/jpeg"/>
  <Default Extension="JPG" ContentType="image/.jpg"/>
  <Default Extension="xlsx" ContentType="application/vnd.openxmlformats-officedocument.spreadsheetml.sheet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olors1.xml" ContentType="application/vnd.ms-office.chartcolorstyle+xml"/>
  <Override PartName="/ppt/charts/style1.xml" ContentType="application/vnd.ms-office.chartstyl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310" r:id="rId3"/>
    <p:sldId id="330" r:id="rId4"/>
    <p:sldId id="343" r:id="rId5"/>
    <p:sldId id="337" r:id="rId6"/>
    <p:sldId id="336" r:id="rId7"/>
    <p:sldId id="386" r:id="rId8"/>
    <p:sldId id="356" r:id="rId9"/>
    <p:sldId id="331" r:id="rId10"/>
    <p:sldId id="338" r:id="rId11"/>
    <p:sldId id="345" r:id="rId12"/>
    <p:sldId id="353" r:id="rId13"/>
    <p:sldId id="413" r:id="rId14"/>
    <p:sldId id="354" r:id="rId15"/>
    <p:sldId id="414" r:id="rId16"/>
    <p:sldId id="333" r:id="rId17"/>
    <p:sldId id="340" r:id="rId18"/>
    <p:sldId id="349" r:id="rId19"/>
    <p:sldId id="339" r:id="rId20"/>
    <p:sldId id="346" r:id="rId21"/>
    <p:sldId id="347" r:id="rId22"/>
    <p:sldId id="342" r:id="rId23"/>
    <p:sldId id="374" r:id="rId24"/>
    <p:sldId id="375" r:id="rId25"/>
    <p:sldId id="407" r:id="rId26"/>
    <p:sldId id="408" r:id="rId27"/>
    <p:sldId id="409" r:id="rId28"/>
    <p:sldId id="410" r:id="rId29"/>
    <p:sldId id="411" r:id="rId30"/>
    <p:sldId id="329" r:id="rId31"/>
  </p:sldIdLst>
  <p:sldSz cx="12192000" cy="6858000"/>
  <p:notesSz cx="6858000" cy="9144000"/>
  <p:defaultTextStyle>
    <a:defPPr>
      <a:defRPr lang="id-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4046B25-1CD6-4BDF-92BA-5F34AA971286}">
          <p14:sldIdLst>
            <p14:sldId id="310"/>
            <p14:sldId id="330"/>
            <p14:sldId id="343"/>
            <p14:sldId id="337"/>
            <p14:sldId id="336"/>
            <p14:sldId id="386"/>
            <p14:sldId id="356"/>
            <p14:sldId id="331"/>
            <p14:sldId id="338"/>
            <p14:sldId id="345"/>
            <p14:sldId id="353"/>
            <p14:sldId id="413"/>
            <p14:sldId id="354"/>
            <p14:sldId id="414"/>
            <p14:sldId id="333"/>
            <p14:sldId id="340"/>
            <p14:sldId id="349"/>
            <p14:sldId id="339"/>
            <p14:sldId id="346"/>
            <p14:sldId id="347"/>
            <p14:sldId id="342"/>
            <p14:sldId id="374"/>
            <p14:sldId id="375"/>
            <p14:sldId id="407"/>
            <p14:sldId id="408"/>
            <p14:sldId id="409"/>
            <p14:sldId id="410"/>
            <p14:sldId id="411"/>
          </p14:sldIdLst>
        </p14:section>
        <p14:section name="infographic" id="{E056A892-9213-4DC4-B05C-EEA7800C2A1F}">
          <p14:sldIdLst/>
        </p14:section>
        <p14:section name="Closing Section" id="{F9018635-FA30-4337-8773-261AA56F254A}">
          <p14:sldIdLst>
            <p14:sldId id="32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F7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265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444" y="54"/>
      </p:cViewPr>
      <p:guideLst>
        <p:guide orient="horz" pos="21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6" d="100"/>
          <a:sy n="56" d="100"/>
        </p:scale>
        <p:origin x="285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6" Type="http://schemas.openxmlformats.org/officeDocument/2006/relationships/tableStyles" Target="tableStyles.xml"/><Relationship Id="rId35" Type="http://schemas.openxmlformats.org/officeDocument/2006/relationships/viewProps" Target="viewProps.xml"/><Relationship Id="rId34" Type="http://schemas.openxmlformats.org/officeDocument/2006/relationships/presProps" Target="presProps.xml"/><Relationship Id="rId33" Type="http://schemas.openxmlformats.org/officeDocument/2006/relationships/handoutMaster" Target="handoutMasters/handoutMaster1.xml"/><Relationship Id="rId32" Type="http://schemas.openxmlformats.org/officeDocument/2006/relationships/notesMaster" Target="notesMasters/notesMaster1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Workbook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00FF99"/>
            </a:solidFill>
            <a:ln w="25400">
              <a:solidFill>
                <a:schemeClr val="lt1"/>
              </a:solidFill>
            </a:ln>
            <a:effectLst/>
            <a:sp3d contourW="25400">
              <a:contourClr>
                <a:schemeClr val="lt1"/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invertIfNegative val="0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elete val="1"/>
          </c:dLbls>
          <c:cat>
            <c:strRef>
              <c:f>Лист1!$A$2:$A$5</c:f>
              <c:strCache>
                <c:ptCount val="4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  <c:pt idx="3">
                  <c:v>Кв.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</c:v>
                </c:pt>
                <c:pt idx="1">
                  <c:v>6</c:v>
                </c:pt>
                <c:pt idx="2">
                  <c:v>4</c:v>
                </c:pt>
                <c:pt idx="3">
                  <c:v>3.5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849062656"/>
        <c:axId val="595948304"/>
      </c:barChart>
      <c:catAx>
        <c:axId val="184906265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en-US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595948304"/>
        <c:crosses val="autoZero"/>
        <c:auto val="1"/>
        <c:lblAlgn val="ctr"/>
        <c:lblOffset val="100"/>
        <c:noMultiLvlLbl val="0"/>
      </c:catAx>
      <c:valAx>
        <c:axId val="59594830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en-US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8490626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US"/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2C2A53-E32C-4C5E-ADA7-D79FB0BA762E}" type="datetimeFigureOut">
              <a:rPr lang="id-ID" smtClean="0"/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880536-9986-4883-89D2-475E07E85C6D}" type="slidenum">
              <a:rPr lang="id-ID" smtClean="0"/>
            </a:fld>
            <a:endParaRPr lang="id-ID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470ACA-6663-46EC-B8D9-3B809DFCA7CE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C4E5E3-5945-42E1-95B7-2F0223F6C280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3933C4-7ABC-44A7-8649-D87A89DB0F5C}" type="datetimeFigureOut">
              <a:rPr lang="id-ID" smtClean="0"/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BA7C5E-6161-46A3-81EF-3D88EA024A6C}" type="slidenum">
              <a:rPr lang="id-ID" smtClean="0"/>
            </a:fld>
            <a:endParaRPr lang="id-ID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1997990" y="4112002"/>
            <a:ext cx="1813302" cy="1813302"/>
          </a:xfrm>
          <a:custGeom>
            <a:avLst/>
            <a:gdLst>
              <a:gd name="connsiteX0" fmla="*/ 906651 w 1813302"/>
              <a:gd name="connsiteY0" fmla="*/ 0 h 1813302"/>
              <a:gd name="connsiteX1" fmla="*/ 1813302 w 1813302"/>
              <a:gd name="connsiteY1" fmla="*/ 906651 h 1813302"/>
              <a:gd name="connsiteX2" fmla="*/ 906651 w 1813302"/>
              <a:gd name="connsiteY2" fmla="*/ 1813302 h 1813302"/>
              <a:gd name="connsiteX3" fmla="*/ 0 w 1813302"/>
              <a:gd name="connsiteY3" fmla="*/ 906651 h 1813302"/>
              <a:gd name="connsiteX4" fmla="*/ 906651 w 1813302"/>
              <a:gd name="connsiteY4" fmla="*/ 0 h 1813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3302" h="1813302">
                <a:moveTo>
                  <a:pt x="906651" y="0"/>
                </a:moveTo>
                <a:cubicBezTo>
                  <a:pt x="1407381" y="0"/>
                  <a:pt x="1813302" y="405921"/>
                  <a:pt x="1813302" y="906651"/>
                </a:cubicBezTo>
                <a:cubicBezTo>
                  <a:pt x="1813302" y="1407381"/>
                  <a:pt x="1407381" y="1813302"/>
                  <a:pt x="906651" y="1813302"/>
                </a:cubicBezTo>
                <a:cubicBezTo>
                  <a:pt x="405921" y="1813302"/>
                  <a:pt x="0" y="1407381"/>
                  <a:pt x="0" y="906651"/>
                </a:cubicBezTo>
                <a:cubicBezTo>
                  <a:pt x="0" y="405921"/>
                  <a:pt x="405921" y="0"/>
                  <a:pt x="90665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4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5189349" y="3817534"/>
            <a:ext cx="1813302" cy="1813302"/>
          </a:xfrm>
          <a:custGeom>
            <a:avLst/>
            <a:gdLst>
              <a:gd name="connsiteX0" fmla="*/ 906651 w 1813302"/>
              <a:gd name="connsiteY0" fmla="*/ 0 h 1813302"/>
              <a:gd name="connsiteX1" fmla="*/ 1813302 w 1813302"/>
              <a:gd name="connsiteY1" fmla="*/ 906651 h 1813302"/>
              <a:gd name="connsiteX2" fmla="*/ 906651 w 1813302"/>
              <a:gd name="connsiteY2" fmla="*/ 1813302 h 1813302"/>
              <a:gd name="connsiteX3" fmla="*/ 0 w 1813302"/>
              <a:gd name="connsiteY3" fmla="*/ 906651 h 1813302"/>
              <a:gd name="connsiteX4" fmla="*/ 906651 w 1813302"/>
              <a:gd name="connsiteY4" fmla="*/ 0 h 1813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3302" h="1813302">
                <a:moveTo>
                  <a:pt x="906651" y="0"/>
                </a:moveTo>
                <a:cubicBezTo>
                  <a:pt x="1407381" y="0"/>
                  <a:pt x="1813302" y="405921"/>
                  <a:pt x="1813302" y="906651"/>
                </a:cubicBezTo>
                <a:cubicBezTo>
                  <a:pt x="1813302" y="1407381"/>
                  <a:pt x="1407381" y="1813302"/>
                  <a:pt x="906651" y="1813302"/>
                </a:cubicBezTo>
                <a:cubicBezTo>
                  <a:pt x="405921" y="1813302"/>
                  <a:pt x="0" y="1407381"/>
                  <a:pt x="0" y="906651"/>
                </a:cubicBezTo>
                <a:cubicBezTo>
                  <a:pt x="0" y="405921"/>
                  <a:pt x="405921" y="0"/>
                  <a:pt x="90665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8380708" y="3429000"/>
            <a:ext cx="1813302" cy="1813302"/>
          </a:xfrm>
          <a:custGeom>
            <a:avLst/>
            <a:gdLst>
              <a:gd name="connsiteX0" fmla="*/ 906651 w 1813302"/>
              <a:gd name="connsiteY0" fmla="*/ 0 h 1813302"/>
              <a:gd name="connsiteX1" fmla="*/ 1813302 w 1813302"/>
              <a:gd name="connsiteY1" fmla="*/ 906651 h 1813302"/>
              <a:gd name="connsiteX2" fmla="*/ 906651 w 1813302"/>
              <a:gd name="connsiteY2" fmla="*/ 1813302 h 1813302"/>
              <a:gd name="connsiteX3" fmla="*/ 0 w 1813302"/>
              <a:gd name="connsiteY3" fmla="*/ 906651 h 1813302"/>
              <a:gd name="connsiteX4" fmla="*/ 906651 w 1813302"/>
              <a:gd name="connsiteY4" fmla="*/ 0 h 1813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3302" h="1813302">
                <a:moveTo>
                  <a:pt x="906651" y="0"/>
                </a:moveTo>
                <a:cubicBezTo>
                  <a:pt x="1407381" y="0"/>
                  <a:pt x="1813302" y="405921"/>
                  <a:pt x="1813302" y="906651"/>
                </a:cubicBezTo>
                <a:cubicBezTo>
                  <a:pt x="1813302" y="1407381"/>
                  <a:pt x="1407381" y="1813302"/>
                  <a:pt x="906651" y="1813302"/>
                </a:cubicBezTo>
                <a:cubicBezTo>
                  <a:pt x="405921" y="1813302"/>
                  <a:pt x="0" y="1407381"/>
                  <a:pt x="0" y="906651"/>
                </a:cubicBezTo>
                <a:cubicBezTo>
                  <a:pt x="0" y="405921"/>
                  <a:pt x="405921" y="0"/>
                  <a:pt x="90665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2"/>
          <p:cNvSpPr>
            <a:spLocks noGrp="1"/>
          </p:cNvSpPr>
          <p:nvPr>
            <p:ph type="pic" sz="quarter" idx="10"/>
          </p:nvPr>
        </p:nvSpPr>
        <p:spPr>
          <a:xfrm>
            <a:off x="2677492" y="-18093"/>
            <a:ext cx="6837016" cy="6894186"/>
          </a:xfrm>
          <a:custGeom>
            <a:avLst/>
            <a:gdLst>
              <a:gd name="connsiteX0" fmla="*/ 5211680 w 6837016"/>
              <a:gd name="connsiteY0" fmla="*/ 3475963 h 6894186"/>
              <a:gd name="connsiteX1" fmla="*/ 5211680 w 6837016"/>
              <a:gd name="connsiteY1" fmla="*/ 5185074 h 6894186"/>
              <a:gd name="connsiteX2" fmla="*/ 3502569 w 6837016"/>
              <a:gd name="connsiteY2" fmla="*/ 6894185 h 6894186"/>
              <a:gd name="connsiteX3" fmla="*/ 1793457 w 6837016"/>
              <a:gd name="connsiteY3" fmla="*/ 6894185 h 6894186"/>
              <a:gd name="connsiteX4" fmla="*/ 5211680 w 6837016"/>
              <a:gd name="connsiteY4" fmla="*/ 1682819 h 6894186"/>
              <a:gd name="connsiteX5" fmla="*/ 5211680 w 6837016"/>
              <a:gd name="connsiteY5" fmla="*/ 3395910 h 6894186"/>
              <a:gd name="connsiteX6" fmla="*/ 1713195 w 6837016"/>
              <a:gd name="connsiteY6" fmla="*/ 6894186 h 6894186"/>
              <a:gd name="connsiteX7" fmla="*/ 0 w 6837016"/>
              <a:gd name="connsiteY7" fmla="*/ 6894186 h 6894186"/>
              <a:gd name="connsiteX8" fmla="*/ 3334447 w 6837016"/>
              <a:gd name="connsiteY8" fmla="*/ 1 h 6894186"/>
              <a:gd name="connsiteX9" fmla="*/ 5043559 w 6837016"/>
              <a:gd name="connsiteY9" fmla="*/ 1 h 6894186"/>
              <a:gd name="connsiteX10" fmla="*/ 1625336 w 6837016"/>
              <a:gd name="connsiteY10" fmla="*/ 3418224 h 6894186"/>
              <a:gd name="connsiteX11" fmla="*/ 1625336 w 6837016"/>
              <a:gd name="connsiteY11" fmla="*/ 1709113 h 6894186"/>
              <a:gd name="connsiteX12" fmla="*/ 5123823 w 6837016"/>
              <a:gd name="connsiteY12" fmla="*/ 0 h 6894186"/>
              <a:gd name="connsiteX13" fmla="*/ 6837016 w 6837016"/>
              <a:gd name="connsiteY13" fmla="*/ 0 h 6894186"/>
              <a:gd name="connsiteX14" fmla="*/ 1625336 w 6837016"/>
              <a:gd name="connsiteY14" fmla="*/ 5211367 h 6894186"/>
              <a:gd name="connsiteX15" fmla="*/ 1625336 w 6837016"/>
              <a:gd name="connsiteY15" fmla="*/ 3498276 h 6894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837016" h="6894186">
                <a:moveTo>
                  <a:pt x="5211680" y="3475963"/>
                </a:moveTo>
                <a:lnTo>
                  <a:pt x="5211680" y="5185074"/>
                </a:lnTo>
                <a:lnTo>
                  <a:pt x="3502569" y="6894185"/>
                </a:lnTo>
                <a:lnTo>
                  <a:pt x="1793457" y="6894185"/>
                </a:lnTo>
                <a:close/>
                <a:moveTo>
                  <a:pt x="5211680" y="1682819"/>
                </a:moveTo>
                <a:lnTo>
                  <a:pt x="5211680" y="3395910"/>
                </a:lnTo>
                <a:lnTo>
                  <a:pt x="1713195" y="6894186"/>
                </a:lnTo>
                <a:lnTo>
                  <a:pt x="0" y="6894186"/>
                </a:lnTo>
                <a:close/>
                <a:moveTo>
                  <a:pt x="3334447" y="1"/>
                </a:moveTo>
                <a:lnTo>
                  <a:pt x="5043559" y="1"/>
                </a:lnTo>
                <a:lnTo>
                  <a:pt x="1625336" y="3418224"/>
                </a:lnTo>
                <a:lnTo>
                  <a:pt x="1625336" y="1709113"/>
                </a:lnTo>
                <a:close/>
                <a:moveTo>
                  <a:pt x="5123823" y="0"/>
                </a:moveTo>
                <a:lnTo>
                  <a:pt x="6837016" y="0"/>
                </a:lnTo>
                <a:lnTo>
                  <a:pt x="1625336" y="5211367"/>
                </a:lnTo>
                <a:lnTo>
                  <a:pt x="1625336" y="3498276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2000771" cy="6858000"/>
          </a:xfrm>
          <a:custGeom>
            <a:avLst/>
            <a:gdLst/>
            <a:ahLst/>
            <a:cxnLst/>
            <a:rect l="l" t="t" r="r" b="b"/>
            <a:pathLst>
              <a:path w="9982200" h="11887200">
                <a:moveTo>
                  <a:pt x="0" y="0"/>
                </a:moveTo>
                <a:lnTo>
                  <a:pt x="9982200" y="0"/>
                </a:lnTo>
                <a:lnTo>
                  <a:pt x="9982200" y="11887200"/>
                </a:lnTo>
                <a:lnTo>
                  <a:pt x="0" y="11887200"/>
                </a:lnTo>
                <a:close/>
              </a:path>
            </a:pathLst>
          </a:custGeom>
        </p:spPr>
        <p:txBody>
          <a:bodyPr/>
          <a:lstStyle>
            <a:lvl1pPr>
              <a:defRPr sz="750">
                <a:latin typeface="+mn-lt"/>
              </a:defRPr>
            </a:lvl1pPr>
          </a:lstStyle>
          <a:p>
            <a:endParaRPr lang="id-ID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3848100"/>
          </a:xfrm>
          <a:custGeom>
            <a:avLst/>
            <a:gdLst/>
            <a:ahLst/>
            <a:cxnLst/>
            <a:rect l="l" t="t" r="r" b="b"/>
            <a:pathLst>
              <a:path w="9982200" h="11887200">
                <a:moveTo>
                  <a:pt x="0" y="0"/>
                </a:moveTo>
                <a:lnTo>
                  <a:pt x="9982200" y="0"/>
                </a:lnTo>
                <a:lnTo>
                  <a:pt x="9982200" y="11887200"/>
                </a:lnTo>
                <a:lnTo>
                  <a:pt x="0" y="11887200"/>
                </a:lnTo>
                <a:close/>
              </a:path>
            </a:pathLst>
          </a:custGeom>
        </p:spPr>
        <p:txBody>
          <a:bodyPr/>
          <a:lstStyle>
            <a:lvl1pPr>
              <a:defRPr sz="750">
                <a:latin typeface="+mn-lt"/>
              </a:defRPr>
            </a:lvl1pPr>
          </a:lstStyle>
          <a:p>
            <a:endParaRPr lang="id-ID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3009096" cy="6858000"/>
          </a:xfrm>
          <a:custGeom>
            <a:avLst/>
            <a:gdLst/>
            <a:ahLst/>
            <a:cxnLst/>
            <a:rect l="l" t="t" r="r" b="b"/>
            <a:pathLst>
              <a:path w="9982200" h="11887200">
                <a:moveTo>
                  <a:pt x="0" y="0"/>
                </a:moveTo>
                <a:lnTo>
                  <a:pt x="9982200" y="0"/>
                </a:lnTo>
                <a:lnTo>
                  <a:pt x="9982200" y="11887200"/>
                </a:lnTo>
                <a:lnTo>
                  <a:pt x="0" y="11887200"/>
                </a:lnTo>
                <a:close/>
              </a:path>
            </a:pathLst>
          </a:custGeom>
        </p:spPr>
        <p:txBody>
          <a:bodyPr/>
          <a:lstStyle>
            <a:lvl1pPr>
              <a:defRPr sz="750">
                <a:latin typeface="+mn-lt"/>
              </a:defRPr>
            </a:lvl1pPr>
          </a:lstStyle>
          <a:p>
            <a:endParaRPr lang="id-ID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133611" y="1763487"/>
            <a:ext cx="3160285" cy="204197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4515848" y="1763487"/>
            <a:ext cx="3160285" cy="204197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7898090" y="1763487"/>
            <a:ext cx="3160285" cy="204197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1133611" y="4016547"/>
            <a:ext cx="3160285" cy="204197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15848" y="4016547"/>
            <a:ext cx="3160285" cy="204197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7898090" y="4016547"/>
            <a:ext cx="3160285" cy="204197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>
              <a:buNone/>
            </a:pP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991204" y="1726664"/>
            <a:ext cx="2610354" cy="2610354"/>
          </a:xfrm>
          <a:custGeom>
            <a:avLst/>
            <a:gdLst>
              <a:gd name="connsiteX0" fmla="*/ 1305177 w 2610354"/>
              <a:gd name="connsiteY0" fmla="*/ 0 h 2610354"/>
              <a:gd name="connsiteX1" fmla="*/ 2610354 w 2610354"/>
              <a:gd name="connsiteY1" fmla="*/ 1305177 h 2610354"/>
              <a:gd name="connsiteX2" fmla="*/ 1305177 w 2610354"/>
              <a:gd name="connsiteY2" fmla="*/ 2610354 h 2610354"/>
              <a:gd name="connsiteX3" fmla="*/ 0 w 2610354"/>
              <a:gd name="connsiteY3" fmla="*/ 1305177 h 2610354"/>
              <a:gd name="connsiteX4" fmla="*/ 1305177 w 2610354"/>
              <a:gd name="connsiteY4" fmla="*/ 0 h 2610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10354" h="2610354">
                <a:moveTo>
                  <a:pt x="1305177" y="0"/>
                </a:moveTo>
                <a:cubicBezTo>
                  <a:pt x="2026006" y="0"/>
                  <a:pt x="2610354" y="584348"/>
                  <a:pt x="2610354" y="1305177"/>
                </a:cubicBezTo>
                <a:cubicBezTo>
                  <a:pt x="2610354" y="2026006"/>
                  <a:pt x="2026006" y="2610354"/>
                  <a:pt x="1305177" y="2610354"/>
                </a:cubicBezTo>
                <a:cubicBezTo>
                  <a:pt x="584348" y="2610354"/>
                  <a:pt x="0" y="2026006"/>
                  <a:pt x="0" y="1305177"/>
                </a:cubicBezTo>
                <a:cubicBezTo>
                  <a:pt x="0" y="584348"/>
                  <a:pt x="584348" y="0"/>
                  <a:pt x="130517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4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2969442" y="3482005"/>
            <a:ext cx="2610354" cy="2610354"/>
          </a:xfrm>
          <a:custGeom>
            <a:avLst/>
            <a:gdLst>
              <a:gd name="connsiteX0" fmla="*/ 1305177 w 2610354"/>
              <a:gd name="connsiteY0" fmla="*/ 0 h 2610354"/>
              <a:gd name="connsiteX1" fmla="*/ 2610354 w 2610354"/>
              <a:gd name="connsiteY1" fmla="*/ 1305177 h 2610354"/>
              <a:gd name="connsiteX2" fmla="*/ 1305177 w 2610354"/>
              <a:gd name="connsiteY2" fmla="*/ 2610354 h 2610354"/>
              <a:gd name="connsiteX3" fmla="*/ 0 w 2610354"/>
              <a:gd name="connsiteY3" fmla="*/ 1305177 h 2610354"/>
              <a:gd name="connsiteX4" fmla="*/ 1305177 w 2610354"/>
              <a:gd name="connsiteY4" fmla="*/ 0 h 2610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10354" h="2610354">
                <a:moveTo>
                  <a:pt x="1305177" y="0"/>
                </a:moveTo>
                <a:cubicBezTo>
                  <a:pt x="2026006" y="0"/>
                  <a:pt x="2610354" y="584348"/>
                  <a:pt x="2610354" y="1305177"/>
                </a:cubicBezTo>
                <a:cubicBezTo>
                  <a:pt x="2610354" y="2026006"/>
                  <a:pt x="2026006" y="2610354"/>
                  <a:pt x="1305177" y="2610354"/>
                </a:cubicBezTo>
                <a:cubicBezTo>
                  <a:pt x="584348" y="2610354"/>
                  <a:pt x="0" y="2026006"/>
                  <a:pt x="0" y="1305177"/>
                </a:cubicBezTo>
                <a:cubicBezTo>
                  <a:pt x="0" y="584348"/>
                  <a:pt x="584348" y="0"/>
                  <a:pt x="130517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5" name="Picture Placeholder 18"/>
          <p:cNvSpPr>
            <a:spLocks noGrp="1"/>
          </p:cNvSpPr>
          <p:nvPr>
            <p:ph type="pic" sz="quarter" idx="12"/>
          </p:nvPr>
        </p:nvSpPr>
        <p:spPr>
          <a:xfrm>
            <a:off x="4960123" y="1726664"/>
            <a:ext cx="2610354" cy="2610354"/>
          </a:xfrm>
          <a:custGeom>
            <a:avLst/>
            <a:gdLst>
              <a:gd name="connsiteX0" fmla="*/ 1305177 w 2610354"/>
              <a:gd name="connsiteY0" fmla="*/ 0 h 2610354"/>
              <a:gd name="connsiteX1" fmla="*/ 2610354 w 2610354"/>
              <a:gd name="connsiteY1" fmla="*/ 1305177 h 2610354"/>
              <a:gd name="connsiteX2" fmla="*/ 1305177 w 2610354"/>
              <a:gd name="connsiteY2" fmla="*/ 2610354 h 2610354"/>
              <a:gd name="connsiteX3" fmla="*/ 0 w 2610354"/>
              <a:gd name="connsiteY3" fmla="*/ 1305177 h 2610354"/>
              <a:gd name="connsiteX4" fmla="*/ 1305177 w 2610354"/>
              <a:gd name="connsiteY4" fmla="*/ 0 h 2610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10354" h="2610354">
                <a:moveTo>
                  <a:pt x="1305177" y="0"/>
                </a:moveTo>
                <a:cubicBezTo>
                  <a:pt x="2026006" y="0"/>
                  <a:pt x="2610354" y="584348"/>
                  <a:pt x="2610354" y="1305177"/>
                </a:cubicBezTo>
                <a:cubicBezTo>
                  <a:pt x="2610354" y="2026006"/>
                  <a:pt x="2026006" y="2610354"/>
                  <a:pt x="1305177" y="2610354"/>
                </a:cubicBezTo>
                <a:cubicBezTo>
                  <a:pt x="584348" y="2610354"/>
                  <a:pt x="0" y="2026006"/>
                  <a:pt x="0" y="1305177"/>
                </a:cubicBezTo>
                <a:cubicBezTo>
                  <a:pt x="0" y="584348"/>
                  <a:pt x="584348" y="0"/>
                  <a:pt x="130517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6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938361" y="3482005"/>
            <a:ext cx="2610354" cy="2610354"/>
          </a:xfrm>
          <a:custGeom>
            <a:avLst/>
            <a:gdLst>
              <a:gd name="connsiteX0" fmla="*/ 1305177 w 2610354"/>
              <a:gd name="connsiteY0" fmla="*/ 0 h 2610354"/>
              <a:gd name="connsiteX1" fmla="*/ 2610354 w 2610354"/>
              <a:gd name="connsiteY1" fmla="*/ 1305177 h 2610354"/>
              <a:gd name="connsiteX2" fmla="*/ 1305177 w 2610354"/>
              <a:gd name="connsiteY2" fmla="*/ 2610354 h 2610354"/>
              <a:gd name="connsiteX3" fmla="*/ 0 w 2610354"/>
              <a:gd name="connsiteY3" fmla="*/ 1305177 h 2610354"/>
              <a:gd name="connsiteX4" fmla="*/ 1305177 w 2610354"/>
              <a:gd name="connsiteY4" fmla="*/ 0 h 2610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10354" h="2610354">
                <a:moveTo>
                  <a:pt x="1305177" y="0"/>
                </a:moveTo>
                <a:cubicBezTo>
                  <a:pt x="2026006" y="0"/>
                  <a:pt x="2610354" y="584348"/>
                  <a:pt x="2610354" y="1305177"/>
                </a:cubicBezTo>
                <a:cubicBezTo>
                  <a:pt x="2610354" y="2026006"/>
                  <a:pt x="2026006" y="2610354"/>
                  <a:pt x="1305177" y="2610354"/>
                </a:cubicBezTo>
                <a:cubicBezTo>
                  <a:pt x="584348" y="2610354"/>
                  <a:pt x="0" y="2026006"/>
                  <a:pt x="0" y="1305177"/>
                </a:cubicBezTo>
                <a:cubicBezTo>
                  <a:pt x="0" y="584348"/>
                  <a:pt x="584348" y="0"/>
                  <a:pt x="130517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Picture Placeholder 24"/>
          <p:cNvSpPr>
            <a:spLocks noGrp="1"/>
          </p:cNvSpPr>
          <p:nvPr>
            <p:ph type="pic" sz="quarter" idx="14"/>
          </p:nvPr>
        </p:nvSpPr>
        <p:spPr>
          <a:xfrm>
            <a:off x="8929041" y="1726663"/>
            <a:ext cx="2610354" cy="2610354"/>
          </a:xfrm>
          <a:custGeom>
            <a:avLst/>
            <a:gdLst>
              <a:gd name="connsiteX0" fmla="*/ 1305177 w 2610354"/>
              <a:gd name="connsiteY0" fmla="*/ 0 h 2610354"/>
              <a:gd name="connsiteX1" fmla="*/ 2610354 w 2610354"/>
              <a:gd name="connsiteY1" fmla="*/ 1305177 h 2610354"/>
              <a:gd name="connsiteX2" fmla="*/ 1305177 w 2610354"/>
              <a:gd name="connsiteY2" fmla="*/ 2610354 h 2610354"/>
              <a:gd name="connsiteX3" fmla="*/ 0 w 2610354"/>
              <a:gd name="connsiteY3" fmla="*/ 1305177 h 2610354"/>
              <a:gd name="connsiteX4" fmla="*/ 1305177 w 2610354"/>
              <a:gd name="connsiteY4" fmla="*/ 0 h 2610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10354" h="2610354">
                <a:moveTo>
                  <a:pt x="1305177" y="0"/>
                </a:moveTo>
                <a:cubicBezTo>
                  <a:pt x="2026006" y="0"/>
                  <a:pt x="2610354" y="584348"/>
                  <a:pt x="2610354" y="1305177"/>
                </a:cubicBezTo>
                <a:cubicBezTo>
                  <a:pt x="2610354" y="2026006"/>
                  <a:pt x="2026006" y="2610354"/>
                  <a:pt x="1305177" y="2610354"/>
                </a:cubicBezTo>
                <a:cubicBezTo>
                  <a:pt x="584348" y="2610354"/>
                  <a:pt x="0" y="2026006"/>
                  <a:pt x="0" y="1305177"/>
                </a:cubicBezTo>
                <a:cubicBezTo>
                  <a:pt x="0" y="584348"/>
                  <a:pt x="584348" y="0"/>
                  <a:pt x="130517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Document 4"/>
          <p:cNvSpPr/>
          <p:nvPr userDrawn="1"/>
        </p:nvSpPr>
        <p:spPr>
          <a:xfrm>
            <a:off x="0" y="-14787"/>
            <a:ext cx="12192000" cy="5097779"/>
          </a:xfrm>
          <a:prstGeom prst="flowChartDocument">
            <a:avLst/>
          </a:prstGeom>
          <a:gradFill>
            <a:gsLst>
              <a:gs pos="0">
                <a:schemeClr val="accent1"/>
              </a:gs>
              <a:gs pos="94000">
                <a:schemeClr val="accent4">
                  <a:lumMod val="100000"/>
                  <a:alpha val="93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524" y="1306594"/>
            <a:ext cx="9304936" cy="5234027"/>
          </a:xfrm>
          <a:prstGeom prst="rect">
            <a:avLst/>
          </a:prstGeom>
        </p:spPr>
      </p:pic>
      <p:sp>
        <p:nvSpPr>
          <p:cNvPr id="3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6359235" y="1842655"/>
            <a:ext cx="3394364" cy="3006436"/>
          </a:xfrm>
          <a:custGeom>
            <a:avLst/>
            <a:gdLst>
              <a:gd name="connsiteX0" fmla="*/ 0 w 3394364"/>
              <a:gd name="connsiteY0" fmla="*/ 0 h 3006436"/>
              <a:gd name="connsiteX1" fmla="*/ 3394364 w 3394364"/>
              <a:gd name="connsiteY1" fmla="*/ 0 h 3006436"/>
              <a:gd name="connsiteX2" fmla="*/ 3394364 w 3394364"/>
              <a:gd name="connsiteY2" fmla="*/ 2341418 h 3006436"/>
              <a:gd name="connsiteX3" fmla="*/ 152400 w 3394364"/>
              <a:gd name="connsiteY3" fmla="*/ 3006436 h 3006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94364" h="3006436">
                <a:moveTo>
                  <a:pt x="0" y="0"/>
                </a:moveTo>
                <a:lnTo>
                  <a:pt x="3394364" y="0"/>
                </a:lnTo>
                <a:lnTo>
                  <a:pt x="3394364" y="2341418"/>
                </a:lnTo>
                <a:lnTo>
                  <a:pt x="152400" y="300643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GB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Document 4"/>
          <p:cNvSpPr/>
          <p:nvPr userDrawn="1"/>
        </p:nvSpPr>
        <p:spPr>
          <a:xfrm>
            <a:off x="0" y="-14787"/>
            <a:ext cx="12192000" cy="5097779"/>
          </a:xfrm>
          <a:prstGeom prst="flowChartDocument">
            <a:avLst/>
          </a:prstGeom>
          <a:gradFill>
            <a:gsLst>
              <a:gs pos="0">
                <a:schemeClr val="accent1"/>
              </a:gs>
              <a:gs pos="94000">
                <a:schemeClr val="accent4">
                  <a:lumMod val="100000"/>
                  <a:alpha val="93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04990" y="1037359"/>
            <a:ext cx="8486186" cy="5657457"/>
          </a:xfrm>
          <a:prstGeom prst="rect">
            <a:avLst/>
          </a:prstGeom>
        </p:spPr>
      </p:pic>
      <p:sp>
        <p:nvSpPr>
          <p:cNvPr id="3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975485" y="1681204"/>
            <a:ext cx="3954866" cy="3441979"/>
          </a:xfrm>
          <a:custGeom>
            <a:avLst/>
            <a:gdLst>
              <a:gd name="connsiteX0" fmla="*/ 0 w 3954866"/>
              <a:gd name="connsiteY0" fmla="*/ 0 h 3441979"/>
              <a:gd name="connsiteX1" fmla="*/ 2038517 w 3954866"/>
              <a:gd name="connsiteY1" fmla="*/ 125028 h 3441979"/>
              <a:gd name="connsiteX2" fmla="*/ 3954866 w 3954866"/>
              <a:gd name="connsiteY2" fmla="*/ 3168706 h 3441979"/>
              <a:gd name="connsiteX3" fmla="*/ 1633961 w 3954866"/>
              <a:gd name="connsiteY3" fmla="*/ 3441979 h 3441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4866" h="3441979">
                <a:moveTo>
                  <a:pt x="0" y="0"/>
                </a:moveTo>
                <a:lnTo>
                  <a:pt x="2038517" y="125028"/>
                </a:lnTo>
                <a:lnTo>
                  <a:pt x="3954866" y="3168706"/>
                </a:lnTo>
                <a:lnTo>
                  <a:pt x="1633961" y="344197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4400550" y="666750"/>
            <a:ext cx="3333750" cy="546735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686300" y="571500"/>
            <a:ext cx="7048500" cy="3962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id-ID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73050" y="292100"/>
            <a:ext cx="4610100" cy="630713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3"/>
          <p:cNvSpPr>
            <a:spLocks noGrp="1"/>
          </p:cNvSpPr>
          <p:nvPr>
            <p:ph type="pic" sz="quarter" idx="10"/>
          </p:nvPr>
        </p:nvSpPr>
        <p:spPr>
          <a:xfrm>
            <a:off x="4419163" y="1028700"/>
            <a:ext cx="7771249" cy="4800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6"/>
          <p:cNvSpPr>
            <a:spLocks noGrp="1"/>
          </p:cNvSpPr>
          <p:nvPr>
            <p:ph type="pic" sz="quarter" idx="10"/>
          </p:nvPr>
        </p:nvSpPr>
        <p:spPr>
          <a:xfrm>
            <a:off x="2951931" y="2031422"/>
            <a:ext cx="2743915" cy="271202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Рисунок 6"/>
          <p:cNvSpPr>
            <a:spLocks noGrp="1"/>
          </p:cNvSpPr>
          <p:nvPr>
            <p:ph type="pic" sz="quarter" idx="11"/>
          </p:nvPr>
        </p:nvSpPr>
        <p:spPr>
          <a:xfrm>
            <a:off x="5701880" y="2031422"/>
            <a:ext cx="2743915" cy="271202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Рисунок 6"/>
          <p:cNvSpPr>
            <a:spLocks noGrp="1"/>
          </p:cNvSpPr>
          <p:nvPr>
            <p:ph type="pic" sz="quarter" idx="12"/>
          </p:nvPr>
        </p:nvSpPr>
        <p:spPr>
          <a:xfrm>
            <a:off x="8450240" y="2031422"/>
            <a:ext cx="2743915" cy="271202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912813" y="-435835"/>
            <a:ext cx="4603567" cy="5645151"/>
          </a:xfrm>
          <a:custGeom>
            <a:avLst/>
            <a:gdLst>
              <a:gd name="connsiteX0" fmla="*/ 4232608 w 4603567"/>
              <a:gd name="connsiteY0" fmla="*/ 0 h 5645151"/>
              <a:gd name="connsiteX1" fmla="*/ 4603567 w 4603567"/>
              <a:gd name="connsiteY1" fmla="*/ 352367 h 5645151"/>
              <a:gd name="connsiteX2" fmla="*/ 4603567 w 4603567"/>
              <a:gd name="connsiteY2" fmla="*/ 5292784 h 5645151"/>
              <a:gd name="connsiteX3" fmla="*/ 4232608 w 4603567"/>
              <a:gd name="connsiteY3" fmla="*/ 5645151 h 5645151"/>
              <a:gd name="connsiteX4" fmla="*/ 3861649 w 4603567"/>
              <a:gd name="connsiteY4" fmla="*/ 5292784 h 5645151"/>
              <a:gd name="connsiteX5" fmla="*/ 3861649 w 4603567"/>
              <a:gd name="connsiteY5" fmla="*/ 352367 h 5645151"/>
              <a:gd name="connsiteX6" fmla="*/ 4232608 w 4603567"/>
              <a:gd name="connsiteY6" fmla="*/ 0 h 5645151"/>
              <a:gd name="connsiteX7" fmla="*/ 3459778 w 4603567"/>
              <a:gd name="connsiteY7" fmla="*/ 0 h 5645151"/>
              <a:gd name="connsiteX8" fmla="*/ 3829901 w 4603567"/>
              <a:gd name="connsiteY8" fmla="*/ 352429 h 5645151"/>
              <a:gd name="connsiteX9" fmla="*/ 3829901 w 4603567"/>
              <a:gd name="connsiteY9" fmla="*/ 4151310 h 5645151"/>
              <a:gd name="connsiteX10" fmla="*/ 3459778 w 4603567"/>
              <a:gd name="connsiteY10" fmla="*/ 4503738 h 5645151"/>
              <a:gd name="connsiteX11" fmla="*/ 3089654 w 4603567"/>
              <a:gd name="connsiteY11" fmla="*/ 4151310 h 5645151"/>
              <a:gd name="connsiteX12" fmla="*/ 3089654 w 4603567"/>
              <a:gd name="connsiteY12" fmla="*/ 352429 h 5645151"/>
              <a:gd name="connsiteX13" fmla="*/ 3459778 w 4603567"/>
              <a:gd name="connsiteY13" fmla="*/ 0 h 5645151"/>
              <a:gd name="connsiteX14" fmla="*/ 2687782 w 4603567"/>
              <a:gd name="connsiteY14" fmla="*/ 0 h 5645151"/>
              <a:gd name="connsiteX15" fmla="*/ 3057905 w 4603567"/>
              <a:gd name="connsiteY15" fmla="*/ 352375 h 5645151"/>
              <a:gd name="connsiteX16" fmla="*/ 3057905 w 4603567"/>
              <a:gd name="connsiteY16" fmla="*/ 4651426 h 5645151"/>
              <a:gd name="connsiteX17" fmla="*/ 2687782 w 4603567"/>
              <a:gd name="connsiteY17" fmla="*/ 5003801 h 5645151"/>
              <a:gd name="connsiteX18" fmla="*/ 2317658 w 4603567"/>
              <a:gd name="connsiteY18" fmla="*/ 4651426 h 5645151"/>
              <a:gd name="connsiteX19" fmla="*/ 2317658 w 4603567"/>
              <a:gd name="connsiteY19" fmla="*/ 352375 h 5645151"/>
              <a:gd name="connsiteX20" fmla="*/ 2687782 w 4603567"/>
              <a:gd name="connsiteY20" fmla="*/ 0 h 5645151"/>
              <a:gd name="connsiteX21" fmla="*/ 1914950 w 4603567"/>
              <a:gd name="connsiteY21" fmla="*/ 0 h 5645151"/>
              <a:gd name="connsiteX22" fmla="*/ 2285909 w 4603567"/>
              <a:gd name="connsiteY22" fmla="*/ 352368 h 5645151"/>
              <a:gd name="connsiteX23" fmla="*/ 2285909 w 4603567"/>
              <a:gd name="connsiteY23" fmla="*/ 5292784 h 5645151"/>
              <a:gd name="connsiteX24" fmla="*/ 1914950 w 4603567"/>
              <a:gd name="connsiteY24" fmla="*/ 5645151 h 5645151"/>
              <a:gd name="connsiteX25" fmla="*/ 1543991 w 4603567"/>
              <a:gd name="connsiteY25" fmla="*/ 5292784 h 5645151"/>
              <a:gd name="connsiteX26" fmla="*/ 1543991 w 4603567"/>
              <a:gd name="connsiteY26" fmla="*/ 352368 h 5645151"/>
              <a:gd name="connsiteX27" fmla="*/ 1914950 w 4603567"/>
              <a:gd name="connsiteY27" fmla="*/ 0 h 5645151"/>
              <a:gd name="connsiteX28" fmla="*/ 1142955 w 4603567"/>
              <a:gd name="connsiteY28" fmla="*/ 0 h 5645151"/>
              <a:gd name="connsiteX29" fmla="*/ 1513914 w 4603567"/>
              <a:gd name="connsiteY29" fmla="*/ 352361 h 5645151"/>
              <a:gd name="connsiteX30" fmla="*/ 1513914 w 4603567"/>
              <a:gd name="connsiteY30" fmla="*/ 4215241 h 5645151"/>
              <a:gd name="connsiteX31" fmla="*/ 1142955 w 4603567"/>
              <a:gd name="connsiteY31" fmla="*/ 4567238 h 5645151"/>
              <a:gd name="connsiteX32" fmla="*/ 771996 w 4603567"/>
              <a:gd name="connsiteY32" fmla="*/ 4215241 h 5645151"/>
              <a:gd name="connsiteX33" fmla="*/ 771996 w 4603567"/>
              <a:gd name="connsiteY33" fmla="*/ 352361 h 5645151"/>
              <a:gd name="connsiteX34" fmla="*/ 1142955 w 4603567"/>
              <a:gd name="connsiteY34" fmla="*/ 0 h 5645151"/>
              <a:gd name="connsiteX35" fmla="*/ 370959 w 4603567"/>
              <a:gd name="connsiteY35" fmla="*/ 0 h 5645151"/>
              <a:gd name="connsiteX36" fmla="*/ 741918 w 4603567"/>
              <a:gd name="connsiteY36" fmla="*/ 352368 h 5645151"/>
              <a:gd name="connsiteX37" fmla="*/ 741918 w 4603567"/>
              <a:gd name="connsiteY37" fmla="*/ 5292784 h 5645151"/>
              <a:gd name="connsiteX38" fmla="*/ 370959 w 4603567"/>
              <a:gd name="connsiteY38" fmla="*/ 5645151 h 5645151"/>
              <a:gd name="connsiteX39" fmla="*/ 0 w 4603567"/>
              <a:gd name="connsiteY39" fmla="*/ 5292784 h 5645151"/>
              <a:gd name="connsiteX40" fmla="*/ 0 w 4603567"/>
              <a:gd name="connsiteY40" fmla="*/ 352368 h 5645151"/>
              <a:gd name="connsiteX41" fmla="*/ 370959 w 4603567"/>
              <a:gd name="connsiteY41" fmla="*/ 0 h 564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4603567" h="5645151">
                <a:moveTo>
                  <a:pt x="4232608" y="0"/>
                </a:moveTo>
                <a:cubicBezTo>
                  <a:pt x="4436655" y="0"/>
                  <a:pt x="4603567" y="158547"/>
                  <a:pt x="4603567" y="352367"/>
                </a:cubicBezTo>
                <a:lnTo>
                  <a:pt x="4603567" y="5292784"/>
                </a:lnTo>
                <a:cubicBezTo>
                  <a:pt x="4603567" y="5486604"/>
                  <a:pt x="4436655" y="5645151"/>
                  <a:pt x="4232608" y="5645151"/>
                </a:cubicBezTo>
                <a:cubicBezTo>
                  <a:pt x="4028562" y="5645151"/>
                  <a:pt x="3861649" y="5486604"/>
                  <a:pt x="3861649" y="5292784"/>
                </a:cubicBezTo>
                <a:lnTo>
                  <a:pt x="3861649" y="352367"/>
                </a:lnTo>
                <a:cubicBezTo>
                  <a:pt x="3861649" y="158547"/>
                  <a:pt x="4028562" y="0"/>
                  <a:pt x="4232608" y="0"/>
                </a:cubicBezTo>
                <a:close/>
                <a:moveTo>
                  <a:pt x="3459778" y="0"/>
                </a:moveTo>
                <a:cubicBezTo>
                  <a:pt x="3663365" y="0"/>
                  <a:pt x="3829901" y="158575"/>
                  <a:pt x="3829901" y="352429"/>
                </a:cubicBezTo>
                <a:lnTo>
                  <a:pt x="3829901" y="4151310"/>
                </a:lnTo>
                <a:cubicBezTo>
                  <a:pt x="3829901" y="4345164"/>
                  <a:pt x="3663365" y="4503738"/>
                  <a:pt x="3459778" y="4503738"/>
                </a:cubicBezTo>
                <a:cubicBezTo>
                  <a:pt x="3256191" y="4503738"/>
                  <a:pt x="3089654" y="4345164"/>
                  <a:pt x="3089654" y="4151310"/>
                </a:cubicBezTo>
                <a:lnTo>
                  <a:pt x="3089654" y="352429"/>
                </a:lnTo>
                <a:cubicBezTo>
                  <a:pt x="3089654" y="158575"/>
                  <a:pt x="3256191" y="0"/>
                  <a:pt x="3459778" y="0"/>
                </a:cubicBezTo>
                <a:close/>
                <a:moveTo>
                  <a:pt x="2687782" y="0"/>
                </a:moveTo>
                <a:cubicBezTo>
                  <a:pt x="2891369" y="0"/>
                  <a:pt x="3057905" y="158551"/>
                  <a:pt x="3057905" y="352375"/>
                </a:cubicBezTo>
                <a:lnTo>
                  <a:pt x="3057905" y="4651426"/>
                </a:lnTo>
                <a:cubicBezTo>
                  <a:pt x="3057905" y="4845251"/>
                  <a:pt x="2891369" y="5003801"/>
                  <a:pt x="2687782" y="5003801"/>
                </a:cubicBezTo>
                <a:cubicBezTo>
                  <a:pt x="2484195" y="5003801"/>
                  <a:pt x="2317658" y="4845251"/>
                  <a:pt x="2317658" y="4651426"/>
                </a:cubicBezTo>
                <a:lnTo>
                  <a:pt x="2317658" y="352375"/>
                </a:lnTo>
                <a:cubicBezTo>
                  <a:pt x="2317658" y="158551"/>
                  <a:pt x="2484195" y="0"/>
                  <a:pt x="2687782" y="0"/>
                </a:cubicBezTo>
                <a:close/>
                <a:moveTo>
                  <a:pt x="1914950" y="0"/>
                </a:moveTo>
                <a:cubicBezTo>
                  <a:pt x="2118997" y="0"/>
                  <a:pt x="2285909" y="158548"/>
                  <a:pt x="2285909" y="352368"/>
                </a:cubicBezTo>
                <a:lnTo>
                  <a:pt x="2285909" y="5292784"/>
                </a:lnTo>
                <a:cubicBezTo>
                  <a:pt x="2285909" y="5486604"/>
                  <a:pt x="2118997" y="5645151"/>
                  <a:pt x="1914950" y="5645151"/>
                </a:cubicBezTo>
                <a:cubicBezTo>
                  <a:pt x="1710904" y="5645151"/>
                  <a:pt x="1543991" y="5486604"/>
                  <a:pt x="1543991" y="5292784"/>
                </a:cubicBezTo>
                <a:lnTo>
                  <a:pt x="1543991" y="352368"/>
                </a:lnTo>
                <a:cubicBezTo>
                  <a:pt x="1543991" y="158548"/>
                  <a:pt x="1710904" y="0"/>
                  <a:pt x="1914950" y="0"/>
                </a:cubicBezTo>
                <a:close/>
                <a:moveTo>
                  <a:pt x="1142955" y="0"/>
                </a:moveTo>
                <a:cubicBezTo>
                  <a:pt x="1347002" y="0"/>
                  <a:pt x="1513914" y="158545"/>
                  <a:pt x="1513914" y="352361"/>
                </a:cubicBezTo>
                <a:lnTo>
                  <a:pt x="1513914" y="4215241"/>
                </a:lnTo>
                <a:cubicBezTo>
                  <a:pt x="1513914" y="4408694"/>
                  <a:pt x="1347002" y="4567238"/>
                  <a:pt x="1142955" y="4567238"/>
                </a:cubicBezTo>
                <a:cubicBezTo>
                  <a:pt x="938909" y="4567238"/>
                  <a:pt x="771996" y="4408694"/>
                  <a:pt x="771996" y="4215241"/>
                </a:cubicBezTo>
                <a:lnTo>
                  <a:pt x="771996" y="352361"/>
                </a:lnTo>
                <a:cubicBezTo>
                  <a:pt x="771996" y="158545"/>
                  <a:pt x="938909" y="0"/>
                  <a:pt x="1142955" y="0"/>
                </a:cubicBezTo>
                <a:close/>
                <a:moveTo>
                  <a:pt x="370959" y="0"/>
                </a:moveTo>
                <a:cubicBezTo>
                  <a:pt x="575006" y="0"/>
                  <a:pt x="741918" y="158548"/>
                  <a:pt x="741918" y="352368"/>
                </a:cubicBezTo>
                <a:lnTo>
                  <a:pt x="741918" y="5292784"/>
                </a:lnTo>
                <a:cubicBezTo>
                  <a:pt x="741918" y="5486604"/>
                  <a:pt x="575006" y="5645151"/>
                  <a:pt x="370959" y="5645151"/>
                </a:cubicBezTo>
                <a:cubicBezTo>
                  <a:pt x="166912" y="5645151"/>
                  <a:pt x="0" y="5486604"/>
                  <a:pt x="0" y="5292784"/>
                </a:cubicBezTo>
                <a:lnTo>
                  <a:pt x="0" y="352368"/>
                </a:lnTo>
                <a:cubicBezTo>
                  <a:pt x="0" y="158548"/>
                  <a:pt x="166912" y="0"/>
                  <a:pt x="370959" y="0"/>
                </a:cubicBezTo>
                <a:close/>
              </a:path>
            </a:pathLst>
          </a:custGeom>
          <a:ln>
            <a:noFill/>
          </a:ln>
        </p:spPr>
        <p:txBody>
          <a:bodyPr wrap="square">
            <a:noAutofit/>
          </a:bodyPr>
          <a:lstStyle>
            <a:lvl1pPr>
              <a:defRPr sz="1500">
                <a:solidFill>
                  <a:srgbClr val="00B0F0"/>
                </a:solidFill>
              </a:defRPr>
            </a:lvl1pPr>
          </a:lstStyle>
          <a:p>
            <a:r>
              <a:rPr lang="en-US" dirty="0" smtClean="0"/>
              <a:t>Click icon to add picture</a:t>
            </a:r>
            <a:endParaRPr lang="id-ID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130030" y="1245141"/>
            <a:ext cx="6068438" cy="4220182"/>
          </a:xfrm>
          <a:custGeom>
            <a:avLst/>
            <a:gdLst>
              <a:gd name="connsiteX0" fmla="*/ 715474 w 6068438"/>
              <a:gd name="connsiteY0" fmla="*/ 3413190 h 4220182"/>
              <a:gd name="connsiteX1" fmla="*/ 6068438 w 6068438"/>
              <a:gd name="connsiteY1" fmla="*/ 3413190 h 4220182"/>
              <a:gd name="connsiteX2" fmla="*/ 6068438 w 6068438"/>
              <a:gd name="connsiteY2" fmla="*/ 4220182 h 4220182"/>
              <a:gd name="connsiteX3" fmla="*/ 715474 w 6068438"/>
              <a:gd name="connsiteY3" fmla="*/ 4220182 h 4220182"/>
              <a:gd name="connsiteX4" fmla="*/ 0 w 6068438"/>
              <a:gd name="connsiteY4" fmla="*/ 2559892 h 4220182"/>
              <a:gd name="connsiteX5" fmla="*/ 5352964 w 6068438"/>
              <a:gd name="connsiteY5" fmla="*/ 2559892 h 4220182"/>
              <a:gd name="connsiteX6" fmla="*/ 5352964 w 6068438"/>
              <a:gd name="connsiteY6" fmla="*/ 3366885 h 4220182"/>
              <a:gd name="connsiteX7" fmla="*/ 0 w 6068438"/>
              <a:gd name="connsiteY7" fmla="*/ 3366885 h 4220182"/>
              <a:gd name="connsiteX8" fmla="*/ 715474 w 6068438"/>
              <a:gd name="connsiteY8" fmla="*/ 1706595 h 4220182"/>
              <a:gd name="connsiteX9" fmla="*/ 6068438 w 6068438"/>
              <a:gd name="connsiteY9" fmla="*/ 1706595 h 4220182"/>
              <a:gd name="connsiteX10" fmla="*/ 6068438 w 6068438"/>
              <a:gd name="connsiteY10" fmla="*/ 2513587 h 4220182"/>
              <a:gd name="connsiteX11" fmla="*/ 715474 w 6068438"/>
              <a:gd name="connsiteY11" fmla="*/ 2513587 h 4220182"/>
              <a:gd name="connsiteX12" fmla="*/ 0 w 6068438"/>
              <a:gd name="connsiteY12" fmla="*/ 853298 h 4220182"/>
              <a:gd name="connsiteX13" fmla="*/ 5352964 w 6068438"/>
              <a:gd name="connsiteY13" fmla="*/ 853298 h 4220182"/>
              <a:gd name="connsiteX14" fmla="*/ 5352964 w 6068438"/>
              <a:gd name="connsiteY14" fmla="*/ 1660290 h 4220182"/>
              <a:gd name="connsiteX15" fmla="*/ 0 w 6068438"/>
              <a:gd name="connsiteY15" fmla="*/ 1660290 h 4220182"/>
              <a:gd name="connsiteX16" fmla="*/ 715474 w 6068438"/>
              <a:gd name="connsiteY16" fmla="*/ 0 h 4220182"/>
              <a:gd name="connsiteX17" fmla="*/ 6068438 w 6068438"/>
              <a:gd name="connsiteY17" fmla="*/ 0 h 4220182"/>
              <a:gd name="connsiteX18" fmla="*/ 6068438 w 6068438"/>
              <a:gd name="connsiteY18" fmla="*/ 806993 h 4220182"/>
              <a:gd name="connsiteX19" fmla="*/ 715474 w 6068438"/>
              <a:gd name="connsiteY19" fmla="*/ 806993 h 4220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068438" h="4220182">
                <a:moveTo>
                  <a:pt x="715474" y="3413190"/>
                </a:moveTo>
                <a:lnTo>
                  <a:pt x="6068438" y="3413190"/>
                </a:lnTo>
                <a:lnTo>
                  <a:pt x="6068438" y="4220182"/>
                </a:lnTo>
                <a:lnTo>
                  <a:pt x="715474" y="4220182"/>
                </a:lnTo>
                <a:close/>
                <a:moveTo>
                  <a:pt x="0" y="2559892"/>
                </a:moveTo>
                <a:lnTo>
                  <a:pt x="5352964" y="2559892"/>
                </a:lnTo>
                <a:lnTo>
                  <a:pt x="5352964" y="3366885"/>
                </a:lnTo>
                <a:lnTo>
                  <a:pt x="0" y="3366885"/>
                </a:lnTo>
                <a:close/>
                <a:moveTo>
                  <a:pt x="715474" y="1706595"/>
                </a:moveTo>
                <a:lnTo>
                  <a:pt x="6068438" y="1706595"/>
                </a:lnTo>
                <a:lnTo>
                  <a:pt x="6068438" y="2513587"/>
                </a:lnTo>
                <a:lnTo>
                  <a:pt x="715474" y="2513587"/>
                </a:lnTo>
                <a:close/>
                <a:moveTo>
                  <a:pt x="0" y="853298"/>
                </a:moveTo>
                <a:lnTo>
                  <a:pt x="5352964" y="853298"/>
                </a:lnTo>
                <a:lnTo>
                  <a:pt x="5352964" y="1660290"/>
                </a:lnTo>
                <a:lnTo>
                  <a:pt x="0" y="1660290"/>
                </a:lnTo>
                <a:close/>
                <a:moveTo>
                  <a:pt x="715474" y="0"/>
                </a:moveTo>
                <a:lnTo>
                  <a:pt x="6068438" y="0"/>
                </a:lnTo>
                <a:lnTo>
                  <a:pt x="6068438" y="806993"/>
                </a:lnTo>
                <a:lnTo>
                  <a:pt x="715474" y="80699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500">
                <a:solidFill>
                  <a:srgbClr val="00B0F0"/>
                </a:solidFill>
              </a:defRPr>
            </a:lvl1pPr>
          </a:lstStyle>
          <a:p>
            <a:r>
              <a:rPr lang="en-US" dirty="0" smtClean="0"/>
              <a:t>Click icon to add picture</a:t>
            </a:r>
            <a:endParaRPr lang="id-ID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24000" y="666750"/>
            <a:ext cx="4572000" cy="6191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6553200" y="666750"/>
            <a:ext cx="1866900" cy="18669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5.xml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5.xml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5.xml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5.xml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5.xml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5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jpeg"/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image" Target="../media/image42.jpeg"/></Relationships>
</file>

<file path=ppt/slides/_rels/slide2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5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image" Target="../media/image43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6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0.xml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0.xml"/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Miss Global Talent (851 × 315 px)"/>
          <p:cNvPicPr>
            <a:picLocks noChangeAspect="1"/>
          </p:cNvPicPr>
          <p:nvPr>
            <p:ph type="pic" sz="quarter" idx="10"/>
          </p:nvPr>
        </p:nvPicPr>
        <p:blipFill>
          <a:blip r:embed="rId1"/>
          <a:stretch>
            <a:fillRect/>
          </a:stretch>
        </p:blipFill>
        <p:spPr>
          <a:xfrm>
            <a:off x="9525" y="0"/>
            <a:ext cx="12182475" cy="5078095"/>
          </a:xfrm>
          <a:prstGeom prst="rect">
            <a:avLst/>
          </a:prstGeom>
        </p:spPr>
      </p:pic>
      <p:sp>
        <p:nvSpPr>
          <p:cNvPr id="7" name="Flowchart: Document 6"/>
          <p:cNvSpPr/>
          <p:nvPr/>
        </p:nvSpPr>
        <p:spPr>
          <a:xfrm flipV="1">
            <a:off x="9525" y="4592955"/>
            <a:ext cx="12182475" cy="2265045"/>
          </a:xfrm>
          <a:prstGeom prst="flowChartDocument">
            <a:avLst/>
          </a:prstGeom>
          <a:gradFill>
            <a:gsLst>
              <a:gs pos="0">
                <a:schemeClr val="accent1"/>
              </a:gs>
              <a:gs pos="94000">
                <a:schemeClr val="accent4">
                  <a:lumMod val="10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0744" y="5408829"/>
            <a:ext cx="362826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altLang="id-ID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0"/>
              </a:rPr>
              <a:t>Perumira</a:t>
            </a:r>
            <a:endParaRPr lang="es-ES" altLang="id-ID" sz="5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0000500000000000000" pitchFamily="50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85654" y="6293146"/>
            <a:ext cx="2578735" cy="1841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s-ES" altLang="id-ID" sz="12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GLOBAL TALENT MAGAZINE</a:t>
            </a:r>
            <a:endParaRPr lang="es-ES" altLang="id-ID" sz="1200" b="1" spc="3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8" name="Freeform 14"/>
          <p:cNvSpPr>
            <a:spLocks noEditPoints="1"/>
          </p:cNvSpPr>
          <p:nvPr/>
        </p:nvSpPr>
        <p:spPr bwMode="auto">
          <a:xfrm>
            <a:off x="5128714" y="5994581"/>
            <a:ext cx="503527" cy="509901"/>
          </a:xfrm>
          <a:custGeom>
            <a:avLst/>
            <a:gdLst>
              <a:gd name="T0" fmla="*/ 1795 w 3474"/>
              <a:gd name="T1" fmla="*/ 807 h 3518"/>
              <a:gd name="T2" fmla="*/ 1679 w 3474"/>
              <a:gd name="T3" fmla="*/ 843 h 3518"/>
              <a:gd name="T4" fmla="*/ 1593 w 3474"/>
              <a:gd name="T5" fmla="*/ 902 h 3518"/>
              <a:gd name="T6" fmla="*/ 1532 w 3474"/>
              <a:gd name="T7" fmla="*/ 977 h 3518"/>
              <a:gd name="T8" fmla="*/ 1494 w 3474"/>
              <a:gd name="T9" fmla="*/ 1062 h 3518"/>
              <a:gd name="T10" fmla="*/ 1473 w 3474"/>
              <a:gd name="T11" fmla="*/ 1148 h 3518"/>
              <a:gd name="T12" fmla="*/ 1468 w 3474"/>
              <a:gd name="T13" fmla="*/ 1228 h 3518"/>
              <a:gd name="T14" fmla="*/ 1269 w 3474"/>
              <a:gd name="T15" fmla="*/ 1821 h 3518"/>
              <a:gd name="T16" fmla="*/ 1886 w 3474"/>
              <a:gd name="T17" fmla="*/ 2840 h 3518"/>
              <a:gd name="T18" fmla="*/ 2206 w 3474"/>
              <a:gd name="T19" fmla="*/ 1461 h 3518"/>
              <a:gd name="T20" fmla="*/ 1889 w 3474"/>
              <a:gd name="T21" fmla="*/ 1225 h 3518"/>
              <a:gd name="T22" fmla="*/ 1911 w 3474"/>
              <a:gd name="T23" fmla="*/ 1175 h 3518"/>
              <a:gd name="T24" fmla="*/ 1949 w 3474"/>
              <a:gd name="T25" fmla="*/ 1154 h 3518"/>
              <a:gd name="T26" fmla="*/ 2200 w 3474"/>
              <a:gd name="T27" fmla="*/ 1151 h 3518"/>
              <a:gd name="T28" fmla="*/ 1738 w 3474"/>
              <a:gd name="T29" fmla="*/ 0 h 3518"/>
              <a:gd name="T30" fmla="*/ 2060 w 3474"/>
              <a:gd name="T31" fmla="*/ 31 h 3518"/>
              <a:gd name="T32" fmla="*/ 2365 w 3474"/>
              <a:gd name="T33" fmla="*/ 119 h 3518"/>
              <a:gd name="T34" fmla="*/ 2643 w 3474"/>
              <a:gd name="T35" fmla="*/ 259 h 3518"/>
              <a:gd name="T36" fmla="*/ 2890 w 3474"/>
              <a:gd name="T37" fmla="*/ 445 h 3518"/>
              <a:gd name="T38" fmla="*/ 3101 w 3474"/>
              <a:gd name="T39" fmla="*/ 671 h 3518"/>
              <a:gd name="T40" fmla="*/ 3271 w 3474"/>
              <a:gd name="T41" fmla="*/ 933 h 3518"/>
              <a:gd name="T42" fmla="*/ 3393 w 3474"/>
              <a:gd name="T43" fmla="*/ 1225 h 3518"/>
              <a:gd name="T44" fmla="*/ 3461 w 3474"/>
              <a:gd name="T45" fmla="*/ 1539 h 3518"/>
              <a:gd name="T46" fmla="*/ 3471 w 3474"/>
              <a:gd name="T47" fmla="*/ 1870 h 3518"/>
              <a:gd name="T48" fmla="*/ 3422 w 3474"/>
              <a:gd name="T49" fmla="*/ 2191 h 3518"/>
              <a:gd name="T50" fmla="*/ 3316 w 3474"/>
              <a:gd name="T51" fmla="*/ 2491 h 3518"/>
              <a:gd name="T52" fmla="*/ 3163 w 3474"/>
              <a:gd name="T53" fmla="*/ 2763 h 3518"/>
              <a:gd name="T54" fmla="*/ 2965 w 3474"/>
              <a:gd name="T55" fmla="*/ 3002 h 3518"/>
              <a:gd name="T56" fmla="*/ 2729 w 3474"/>
              <a:gd name="T57" fmla="*/ 3202 h 3518"/>
              <a:gd name="T58" fmla="*/ 2460 w 3474"/>
              <a:gd name="T59" fmla="*/ 3357 h 3518"/>
              <a:gd name="T60" fmla="*/ 2165 w 3474"/>
              <a:gd name="T61" fmla="*/ 3464 h 3518"/>
              <a:gd name="T62" fmla="*/ 1847 w 3474"/>
              <a:gd name="T63" fmla="*/ 3514 h 3518"/>
              <a:gd name="T64" fmla="*/ 1519 w 3474"/>
              <a:gd name="T65" fmla="*/ 3504 h 3518"/>
              <a:gd name="T66" fmla="*/ 1208 w 3474"/>
              <a:gd name="T67" fmla="*/ 3434 h 3518"/>
              <a:gd name="T68" fmla="*/ 921 w 3474"/>
              <a:gd name="T69" fmla="*/ 3311 h 3518"/>
              <a:gd name="T70" fmla="*/ 663 w 3474"/>
              <a:gd name="T71" fmla="*/ 3140 h 3518"/>
              <a:gd name="T72" fmla="*/ 439 w 3474"/>
              <a:gd name="T73" fmla="*/ 2926 h 3518"/>
              <a:gd name="T74" fmla="*/ 255 w 3474"/>
              <a:gd name="T75" fmla="*/ 2675 h 3518"/>
              <a:gd name="T76" fmla="*/ 117 w 3474"/>
              <a:gd name="T77" fmla="*/ 2394 h 3518"/>
              <a:gd name="T78" fmla="*/ 30 w 3474"/>
              <a:gd name="T79" fmla="*/ 2087 h 3518"/>
              <a:gd name="T80" fmla="*/ 0 w 3474"/>
              <a:gd name="T81" fmla="*/ 1759 h 3518"/>
              <a:gd name="T82" fmla="*/ 30 w 3474"/>
              <a:gd name="T83" fmla="*/ 1431 h 3518"/>
              <a:gd name="T84" fmla="*/ 117 w 3474"/>
              <a:gd name="T85" fmla="*/ 1124 h 3518"/>
              <a:gd name="T86" fmla="*/ 255 w 3474"/>
              <a:gd name="T87" fmla="*/ 843 h 3518"/>
              <a:gd name="T88" fmla="*/ 439 w 3474"/>
              <a:gd name="T89" fmla="*/ 592 h 3518"/>
              <a:gd name="T90" fmla="*/ 663 w 3474"/>
              <a:gd name="T91" fmla="*/ 379 h 3518"/>
              <a:gd name="T92" fmla="*/ 921 w 3474"/>
              <a:gd name="T93" fmla="*/ 207 h 3518"/>
              <a:gd name="T94" fmla="*/ 1208 w 3474"/>
              <a:gd name="T95" fmla="*/ 84 h 3518"/>
              <a:gd name="T96" fmla="*/ 1519 w 3474"/>
              <a:gd name="T97" fmla="*/ 15 h 35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3474" h="3518">
                <a:moveTo>
                  <a:pt x="1891" y="800"/>
                </a:moveTo>
                <a:lnTo>
                  <a:pt x="1841" y="801"/>
                </a:lnTo>
                <a:lnTo>
                  <a:pt x="1795" y="807"/>
                </a:lnTo>
                <a:lnTo>
                  <a:pt x="1753" y="816"/>
                </a:lnTo>
                <a:lnTo>
                  <a:pt x="1715" y="829"/>
                </a:lnTo>
                <a:lnTo>
                  <a:pt x="1679" y="843"/>
                </a:lnTo>
                <a:lnTo>
                  <a:pt x="1647" y="860"/>
                </a:lnTo>
                <a:lnTo>
                  <a:pt x="1619" y="880"/>
                </a:lnTo>
                <a:lnTo>
                  <a:pt x="1593" y="902"/>
                </a:lnTo>
                <a:lnTo>
                  <a:pt x="1570" y="925"/>
                </a:lnTo>
                <a:lnTo>
                  <a:pt x="1551" y="951"/>
                </a:lnTo>
                <a:lnTo>
                  <a:pt x="1532" y="977"/>
                </a:lnTo>
                <a:lnTo>
                  <a:pt x="1518" y="1005"/>
                </a:lnTo>
                <a:lnTo>
                  <a:pt x="1505" y="1033"/>
                </a:lnTo>
                <a:lnTo>
                  <a:pt x="1494" y="1062"/>
                </a:lnTo>
                <a:lnTo>
                  <a:pt x="1485" y="1090"/>
                </a:lnTo>
                <a:lnTo>
                  <a:pt x="1479" y="1119"/>
                </a:lnTo>
                <a:lnTo>
                  <a:pt x="1473" y="1148"/>
                </a:lnTo>
                <a:lnTo>
                  <a:pt x="1470" y="1175"/>
                </a:lnTo>
                <a:lnTo>
                  <a:pt x="1468" y="1201"/>
                </a:lnTo>
                <a:lnTo>
                  <a:pt x="1468" y="1228"/>
                </a:lnTo>
                <a:lnTo>
                  <a:pt x="1468" y="1461"/>
                </a:lnTo>
                <a:lnTo>
                  <a:pt x="1269" y="1461"/>
                </a:lnTo>
                <a:lnTo>
                  <a:pt x="1269" y="1821"/>
                </a:lnTo>
                <a:lnTo>
                  <a:pt x="1468" y="1821"/>
                </a:lnTo>
                <a:lnTo>
                  <a:pt x="1468" y="2840"/>
                </a:lnTo>
                <a:lnTo>
                  <a:pt x="1886" y="2840"/>
                </a:lnTo>
                <a:lnTo>
                  <a:pt x="1886" y="1821"/>
                </a:lnTo>
                <a:lnTo>
                  <a:pt x="2169" y="1821"/>
                </a:lnTo>
                <a:lnTo>
                  <a:pt x="2206" y="1461"/>
                </a:lnTo>
                <a:lnTo>
                  <a:pt x="1886" y="1461"/>
                </a:lnTo>
                <a:lnTo>
                  <a:pt x="1886" y="1249"/>
                </a:lnTo>
                <a:lnTo>
                  <a:pt x="1889" y="1225"/>
                </a:lnTo>
                <a:lnTo>
                  <a:pt x="1894" y="1205"/>
                </a:lnTo>
                <a:lnTo>
                  <a:pt x="1902" y="1188"/>
                </a:lnTo>
                <a:lnTo>
                  <a:pt x="1911" y="1175"/>
                </a:lnTo>
                <a:lnTo>
                  <a:pt x="1923" y="1165"/>
                </a:lnTo>
                <a:lnTo>
                  <a:pt x="1936" y="1159"/>
                </a:lnTo>
                <a:lnTo>
                  <a:pt x="1949" y="1154"/>
                </a:lnTo>
                <a:lnTo>
                  <a:pt x="1962" y="1152"/>
                </a:lnTo>
                <a:lnTo>
                  <a:pt x="1975" y="1151"/>
                </a:lnTo>
                <a:lnTo>
                  <a:pt x="2200" y="1151"/>
                </a:lnTo>
                <a:lnTo>
                  <a:pt x="2200" y="801"/>
                </a:lnTo>
                <a:lnTo>
                  <a:pt x="1891" y="800"/>
                </a:lnTo>
                <a:close/>
                <a:moveTo>
                  <a:pt x="1738" y="0"/>
                </a:moveTo>
                <a:lnTo>
                  <a:pt x="1847" y="5"/>
                </a:lnTo>
                <a:lnTo>
                  <a:pt x="1955" y="15"/>
                </a:lnTo>
                <a:lnTo>
                  <a:pt x="2060" y="31"/>
                </a:lnTo>
                <a:lnTo>
                  <a:pt x="2165" y="54"/>
                </a:lnTo>
                <a:lnTo>
                  <a:pt x="2266" y="84"/>
                </a:lnTo>
                <a:lnTo>
                  <a:pt x="2365" y="119"/>
                </a:lnTo>
                <a:lnTo>
                  <a:pt x="2460" y="161"/>
                </a:lnTo>
                <a:lnTo>
                  <a:pt x="2554" y="207"/>
                </a:lnTo>
                <a:lnTo>
                  <a:pt x="2643" y="259"/>
                </a:lnTo>
                <a:lnTo>
                  <a:pt x="2729" y="316"/>
                </a:lnTo>
                <a:lnTo>
                  <a:pt x="2811" y="379"/>
                </a:lnTo>
                <a:lnTo>
                  <a:pt x="2890" y="445"/>
                </a:lnTo>
                <a:lnTo>
                  <a:pt x="2965" y="516"/>
                </a:lnTo>
                <a:lnTo>
                  <a:pt x="3035" y="592"/>
                </a:lnTo>
                <a:lnTo>
                  <a:pt x="3101" y="671"/>
                </a:lnTo>
                <a:lnTo>
                  <a:pt x="3163" y="755"/>
                </a:lnTo>
                <a:lnTo>
                  <a:pt x="3220" y="843"/>
                </a:lnTo>
                <a:lnTo>
                  <a:pt x="3271" y="933"/>
                </a:lnTo>
                <a:lnTo>
                  <a:pt x="3316" y="1028"/>
                </a:lnTo>
                <a:lnTo>
                  <a:pt x="3358" y="1124"/>
                </a:lnTo>
                <a:lnTo>
                  <a:pt x="3393" y="1225"/>
                </a:lnTo>
                <a:lnTo>
                  <a:pt x="3422" y="1327"/>
                </a:lnTo>
                <a:lnTo>
                  <a:pt x="3445" y="1431"/>
                </a:lnTo>
                <a:lnTo>
                  <a:pt x="3461" y="1539"/>
                </a:lnTo>
                <a:lnTo>
                  <a:pt x="3471" y="1648"/>
                </a:lnTo>
                <a:lnTo>
                  <a:pt x="3474" y="1759"/>
                </a:lnTo>
                <a:lnTo>
                  <a:pt x="3471" y="1870"/>
                </a:lnTo>
                <a:lnTo>
                  <a:pt x="3461" y="1979"/>
                </a:lnTo>
                <a:lnTo>
                  <a:pt x="3445" y="2087"/>
                </a:lnTo>
                <a:lnTo>
                  <a:pt x="3422" y="2191"/>
                </a:lnTo>
                <a:lnTo>
                  <a:pt x="3393" y="2294"/>
                </a:lnTo>
                <a:lnTo>
                  <a:pt x="3358" y="2394"/>
                </a:lnTo>
                <a:lnTo>
                  <a:pt x="3316" y="2491"/>
                </a:lnTo>
                <a:lnTo>
                  <a:pt x="3271" y="2585"/>
                </a:lnTo>
                <a:lnTo>
                  <a:pt x="3220" y="2675"/>
                </a:lnTo>
                <a:lnTo>
                  <a:pt x="3163" y="2763"/>
                </a:lnTo>
                <a:lnTo>
                  <a:pt x="3101" y="2847"/>
                </a:lnTo>
                <a:lnTo>
                  <a:pt x="3035" y="2926"/>
                </a:lnTo>
                <a:lnTo>
                  <a:pt x="2965" y="3002"/>
                </a:lnTo>
                <a:lnTo>
                  <a:pt x="2890" y="3074"/>
                </a:lnTo>
                <a:lnTo>
                  <a:pt x="2811" y="3140"/>
                </a:lnTo>
                <a:lnTo>
                  <a:pt x="2729" y="3202"/>
                </a:lnTo>
                <a:lnTo>
                  <a:pt x="2643" y="3260"/>
                </a:lnTo>
                <a:lnTo>
                  <a:pt x="2554" y="3311"/>
                </a:lnTo>
                <a:lnTo>
                  <a:pt x="2460" y="3357"/>
                </a:lnTo>
                <a:lnTo>
                  <a:pt x="2365" y="3399"/>
                </a:lnTo>
                <a:lnTo>
                  <a:pt x="2266" y="3434"/>
                </a:lnTo>
                <a:lnTo>
                  <a:pt x="2165" y="3464"/>
                </a:lnTo>
                <a:lnTo>
                  <a:pt x="2060" y="3487"/>
                </a:lnTo>
                <a:lnTo>
                  <a:pt x="1955" y="3504"/>
                </a:lnTo>
                <a:lnTo>
                  <a:pt x="1847" y="3514"/>
                </a:lnTo>
                <a:lnTo>
                  <a:pt x="1738" y="3518"/>
                </a:lnTo>
                <a:lnTo>
                  <a:pt x="1628" y="3514"/>
                </a:lnTo>
                <a:lnTo>
                  <a:pt x="1519" y="3504"/>
                </a:lnTo>
                <a:lnTo>
                  <a:pt x="1414" y="3487"/>
                </a:lnTo>
                <a:lnTo>
                  <a:pt x="1310" y="3464"/>
                </a:lnTo>
                <a:lnTo>
                  <a:pt x="1208" y="3434"/>
                </a:lnTo>
                <a:lnTo>
                  <a:pt x="1110" y="3399"/>
                </a:lnTo>
                <a:lnTo>
                  <a:pt x="1014" y="3357"/>
                </a:lnTo>
                <a:lnTo>
                  <a:pt x="921" y="3311"/>
                </a:lnTo>
                <a:lnTo>
                  <a:pt x="831" y="3260"/>
                </a:lnTo>
                <a:lnTo>
                  <a:pt x="745" y="3202"/>
                </a:lnTo>
                <a:lnTo>
                  <a:pt x="663" y="3140"/>
                </a:lnTo>
                <a:lnTo>
                  <a:pt x="585" y="3074"/>
                </a:lnTo>
                <a:lnTo>
                  <a:pt x="510" y="3002"/>
                </a:lnTo>
                <a:lnTo>
                  <a:pt x="439" y="2926"/>
                </a:lnTo>
                <a:lnTo>
                  <a:pt x="373" y="2847"/>
                </a:lnTo>
                <a:lnTo>
                  <a:pt x="312" y="2763"/>
                </a:lnTo>
                <a:lnTo>
                  <a:pt x="255" y="2675"/>
                </a:lnTo>
                <a:lnTo>
                  <a:pt x="204" y="2585"/>
                </a:lnTo>
                <a:lnTo>
                  <a:pt x="157" y="2491"/>
                </a:lnTo>
                <a:lnTo>
                  <a:pt x="117" y="2394"/>
                </a:lnTo>
                <a:lnTo>
                  <a:pt x="83" y="2294"/>
                </a:lnTo>
                <a:lnTo>
                  <a:pt x="53" y="2191"/>
                </a:lnTo>
                <a:lnTo>
                  <a:pt x="30" y="2087"/>
                </a:lnTo>
                <a:lnTo>
                  <a:pt x="14" y="1979"/>
                </a:lnTo>
                <a:lnTo>
                  <a:pt x="3" y="1870"/>
                </a:lnTo>
                <a:lnTo>
                  <a:pt x="0" y="1759"/>
                </a:lnTo>
                <a:lnTo>
                  <a:pt x="3" y="1648"/>
                </a:lnTo>
                <a:lnTo>
                  <a:pt x="14" y="1539"/>
                </a:lnTo>
                <a:lnTo>
                  <a:pt x="30" y="1431"/>
                </a:lnTo>
                <a:lnTo>
                  <a:pt x="53" y="1327"/>
                </a:lnTo>
                <a:lnTo>
                  <a:pt x="83" y="1225"/>
                </a:lnTo>
                <a:lnTo>
                  <a:pt x="117" y="1124"/>
                </a:lnTo>
                <a:lnTo>
                  <a:pt x="157" y="1028"/>
                </a:lnTo>
                <a:lnTo>
                  <a:pt x="204" y="933"/>
                </a:lnTo>
                <a:lnTo>
                  <a:pt x="255" y="843"/>
                </a:lnTo>
                <a:lnTo>
                  <a:pt x="312" y="755"/>
                </a:lnTo>
                <a:lnTo>
                  <a:pt x="373" y="671"/>
                </a:lnTo>
                <a:lnTo>
                  <a:pt x="439" y="592"/>
                </a:lnTo>
                <a:lnTo>
                  <a:pt x="510" y="516"/>
                </a:lnTo>
                <a:lnTo>
                  <a:pt x="585" y="445"/>
                </a:lnTo>
                <a:lnTo>
                  <a:pt x="663" y="379"/>
                </a:lnTo>
                <a:lnTo>
                  <a:pt x="745" y="316"/>
                </a:lnTo>
                <a:lnTo>
                  <a:pt x="831" y="259"/>
                </a:lnTo>
                <a:lnTo>
                  <a:pt x="921" y="207"/>
                </a:lnTo>
                <a:lnTo>
                  <a:pt x="1014" y="161"/>
                </a:lnTo>
                <a:lnTo>
                  <a:pt x="1110" y="119"/>
                </a:lnTo>
                <a:lnTo>
                  <a:pt x="1208" y="84"/>
                </a:lnTo>
                <a:lnTo>
                  <a:pt x="1310" y="54"/>
                </a:lnTo>
                <a:lnTo>
                  <a:pt x="1414" y="31"/>
                </a:lnTo>
                <a:lnTo>
                  <a:pt x="1519" y="15"/>
                </a:lnTo>
                <a:lnTo>
                  <a:pt x="1628" y="5"/>
                </a:lnTo>
                <a:lnTo>
                  <a:pt x="1738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sz="16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" name="Freeform 19"/>
          <p:cNvSpPr>
            <a:spLocks noEditPoints="1"/>
          </p:cNvSpPr>
          <p:nvPr/>
        </p:nvSpPr>
        <p:spPr bwMode="auto">
          <a:xfrm>
            <a:off x="7426390" y="5994580"/>
            <a:ext cx="503527" cy="509901"/>
          </a:xfrm>
          <a:custGeom>
            <a:avLst/>
            <a:gdLst>
              <a:gd name="T0" fmla="*/ 1968 w 3474"/>
              <a:gd name="T1" fmla="*/ 985 h 3518"/>
              <a:gd name="T2" fmla="*/ 1814 w 3474"/>
              <a:gd name="T3" fmla="*/ 1094 h 3518"/>
              <a:gd name="T4" fmla="*/ 1724 w 3474"/>
              <a:gd name="T5" fmla="*/ 1263 h 3518"/>
              <a:gd name="T6" fmla="*/ 1722 w 3474"/>
              <a:gd name="T7" fmla="*/ 1454 h 3518"/>
              <a:gd name="T8" fmla="*/ 1405 w 3474"/>
              <a:gd name="T9" fmla="*/ 1392 h 3518"/>
              <a:gd name="T10" fmla="*/ 1126 w 3474"/>
              <a:gd name="T11" fmla="*/ 1247 h 3518"/>
              <a:gd name="T12" fmla="*/ 899 w 3474"/>
              <a:gd name="T13" fmla="*/ 1032 h 3518"/>
              <a:gd name="T14" fmla="*/ 846 w 3474"/>
              <a:gd name="T15" fmla="*/ 1192 h 3518"/>
              <a:gd name="T16" fmla="*/ 873 w 3474"/>
              <a:gd name="T17" fmla="*/ 1384 h 3518"/>
              <a:gd name="T18" fmla="*/ 984 w 3474"/>
              <a:gd name="T19" fmla="*/ 1542 h 3518"/>
              <a:gd name="T20" fmla="*/ 883 w 3474"/>
              <a:gd name="T21" fmla="*/ 1541 h 3518"/>
              <a:gd name="T22" fmla="*/ 844 w 3474"/>
              <a:gd name="T23" fmla="*/ 1579 h 3518"/>
              <a:gd name="T24" fmla="*/ 918 w 3474"/>
              <a:gd name="T25" fmla="*/ 1765 h 3518"/>
              <a:gd name="T26" fmla="*/ 1067 w 3474"/>
              <a:gd name="T27" fmla="*/ 1891 h 3518"/>
              <a:gd name="T28" fmla="*/ 1092 w 3474"/>
              <a:gd name="T29" fmla="*/ 1936 h 3518"/>
              <a:gd name="T30" fmla="*/ 1000 w 3474"/>
              <a:gd name="T31" fmla="*/ 1977 h 3518"/>
              <a:gd name="T32" fmla="*/ 1121 w 3474"/>
              <a:gd name="T33" fmla="*/ 2130 h 3518"/>
              <a:gd name="T34" fmla="*/ 1303 w 3474"/>
              <a:gd name="T35" fmla="*/ 2207 h 3518"/>
              <a:gd name="T36" fmla="*/ 1187 w 3474"/>
              <a:gd name="T37" fmla="*/ 2314 h 3518"/>
              <a:gd name="T38" fmla="*/ 928 w 3474"/>
              <a:gd name="T39" fmla="*/ 2382 h 3518"/>
              <a:gd name="T40" fmla="*/ 830 w 3474"/>
              <a:gd name="T41" fmla="*/ 2419 h 3518"/>
              <a:gd name="T42" fmla="*/ 1129 w 3474"/>
              <a:gd name="T43" fmla="*/ 2534 h 3518"/>
              <a:gd name="T44" fmla="*/ 1459 w 3474"/>
              <a:gd name="T45" fmla="*/ 2558 h 3518"/>
              <a:gd name="T46" fmla="*/ 1762 w 3474"/>
              <a:gd name="T47" fmla="*/ 2497 h 3518"/>
              <a:gd name="T48" fmla="*/ 2017 w 3474"/>
              <a:gd name="T49" fmla="*/ 2367 h 3518"/>
              <a:gd name="T50" fmla="*/ 2220 w 3474"/>
              <a:gd name="T51" fmla="*/ 2186 h 3518"/>
              <a:gd name="T52" fmla="*/ 2372 w 3474"/>
              <a:gd name="T53" fmla="*/ 1965 h 3518"/>
              <a:gd name="T54" fmla="*/ 2469 w 3474"/>
              <a:gd name="T55" fmla="*/ 1722 h 3518"/>
              <a:gd name="T56" fmla="*/ 2511 w 3474"/>
              <a:gd name="T57" fmla="*/ 1471 h 3518"/>
              <a:gd name="T58" fmla="*/ 2600 w 3474"/>
              <a:gd name="T59" fmla="*/ 1282 h 3518"/>
              <a:gd name="T60" fmla="*/ 2657 w 3474"/>
              <a:gd name="T61" fmla="*/ 1170 h 3518"/>
              <a:gd name="T62" fmla="*/ 2522 w 3474"/>
              <a:gd name="T63" fmla="*/ 1184 h 3518"/>
              <a:gd name="T64" fmla="*/ 2641 w 3474"/>
              <a:gd name="T65" fmla="*/ 1033 h 3518"/>
              <a:gd name="T66" fmla="*/ 2471 w 3474"/>
              <a:gd name="T67" fmla="*/ 1068 h 3518"/>
              <a:gd name="T68" fmla="*/ 2295 w 3474"/>
              <a:gd name="T69" fmla="*/ 1002 h 3518"/>
              <a:gd name="T70" fmla="*/ 2112 w 3474"/>
              <a:gd name="T71" fmla="*/ 957 h 3518"/>
              <a:gd name="T72" fmla="*/ 2060 w 3474"/>
              <a:gd name="T73" fmla="*/ 31 h 3518"/>
              <a:gd name="T74" fmla="*/ 2460 w 3474"/>
              <a:gd name="T75" fmla="*/ 161 h 3518"/>
              <a:gd name="T76" fmla="*/ 2811 w 3474"/>
              <a:gd name="T77" fmla="*/ 379 h 3518"/>
              <a:gd name="T78" fmla="*/ 3101 w 3474"/>
              <a:gd name="T79" fmla="*/ 671 h 3518"/>
              <a:gd name="T80" fmla="*/ 3316 w 3474"/>
              <a:gd name="T81" fmla="*/ 1028 h 3518"/>
              <a:gd name="T82" fmla="*/ 3445 w 3474"/>
              <a:gd name="T83" fmla="*/ 1431 h 3518"/>
              <a:gd name="T84" fmla="*/ 3471 w 3474"/>
              <a:gd name="T85" fmla="*/ 1870 h 3518"/>
              <a:gd name="T86" fmla="*/ 3393 w 3474"/>
              <a:gd name="T87" fmla="*/ 2294 h 3518"/>
              <a:gd name="T88" fmla="*/ 3220 w 3474"/>
              <a:gd name="T89" fmla="*/ 2675 h 3518"/>
              <a:gd name="T90" fmla="*/ 2965 w 3474"/>
              <a:gd name="T91" fmla="*/ 3002 h 3518"/>
              <a:gd name="T92" fmla="*/ 2643 w 3474"/>
              <a:gd name="T93" fmla="*/ 3260 h 3518"/>
              <a:gd name="T94" fmla="*/ 2266 w 3474"/>
              <a:gd name="T95" fmla="*/ 3434 h 3518"/>
              <a:gd name="T96" fmla="*/ 1847 w 3474"/>
              <a:gd name="T97" fmla="*/ 3514 h 3518"/>
              <a:gd name="T98" fmla="*/ 1414 w 3474"/>
              <a:gd name="T99" fmla="*/ 3487 h 3518"/>
              <a:gd name="T100" fmla="*/ 1014 w 3474"/>
              <a:gd name="T101" fmla="*/ 3357 h 3518"/>
              <a:gd name="T102" fmla="*/ 663 w 3474"/>
              <a:gd name="T103" fmla="*/ 3140 h 3518"/>
              <a:gd name="T104" fmla="*/ 373 w 3474"/>
              <a:gd name="T105" fmla="*/ 2847 h 3518"/>
              <a:gd name="T106" fmla="*/ 157 w 3474"/>
              <a:gd name="T107" fmla="*/ 2491 h 3518"/>
              <a:gd name="T108" fmla="*/ 30 w 3474"/>
              <a:gd name="T109" fmla="*/ 2087 h 3518"/>
              <a:gd name="T110" fmla="*/ 3 w 3474"/>
              <a:gd name="T111" fmla="*/ 1648 h 3518"/>
              <a:gd name="T112" fmla="*/ 83 w 3474"/>
              <a:gd name="T113" fmla="*/ 1225 h 3518"/>
              <a:gd name="T114" fmla="*/ 255 w 3474"/>
              <a:gd name="T115" fmla="*/ 843 h 3518"/>
              <a:gd name="T116" fmla="*/ 510 w 3474"/>
              <a:gd name="T117" fmla="*/ 516 h 3518"/>
              <a:gd name="T118" fmla="*/ 831 w 3474"/>
              <a:gd name="T119" fmla="*/ 259 h 3518"/>
              <a:gd name="T120" fmla="*/ 1208 w 3474"/>
              <a:gd name="T121" fmla="*/ 84 h 3518"/>
              <a:gd name="T122" fmla="*/ 1628 w 3474"/>
              <a:gd name="T123" fmla="*/ 5 h 35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474" h="3518">
                <a:moveTo>
                  <a:pt x="2112" y="957"/>
                </a:moveTo>
                <a:lnTo>
                  <a:pt x="2061" y="961"/>
                </a:lnTo>
                <a:lnTo>
                  <a:pt x="2014" y="970"/>
                </a:lnTo>
                <a:lnTo>
                  <a:pt x="1968" y="985"/>
                </a:lnTo>
                <a:lnTo>
                  <a:pt x="1924" y="1005"/>
                </a:lnTo>
                <a:lnTo>
                  <a:pt x="1883" y="1030"/>
                </a:lnTo>
                <a:lnTo>
                  <a:pt x="1846" y="1060"/>
                </a:lnTo>
                <a:lnTo>
                  <a:pt x="1814" y="1094"/>
                </a:lnTo>
                <a:lnTo>
                  <a:pt x="1784" y="1131"/>
                </a:lnTo>
                <a:lnTo>
                  <a:pt x="1759" y="1172"/>
                </a:lnTo>
                <a:lnTo>
                  <a:pt x="1739" y="1216"/>
                </a:lnTo>
                <a:lnTo>
                  <a:pt x="1724" y="1263"/>
                </a:lnTo>
                <a:lnTo>
                  <a:pt x="1716" y="1311"/>
                </a:lnTo>
                <a:lnTo>
                  <a:pt x="1713" y="1362"/>
                </a:lnTo>
                <a:lnTo>
                  <a:pt x="1715" y="1409"/>
                </a:lnTo>
                <a:lnTo>
                  <a:pt x="1722" y="1454"/>
                </a:lnTo>
                <a:lnTo>
                  <a:pt x="1640" y="1448"/>
                </a:lnTo>
                <a:lnTo>
                  <a:pt x="1559" y="1435"/>
                </a:lnTo>
                <a:lnTo>
                  <a:pt x="1481" y="1416"/>
                </a:lnTo>
                <a:lnTo>
                  <a:pt x="1405" y="1392"/>
                </a:lnTo>
                <a:lnTo>
                  <a:pt x="1331" y="1363"/>
                </a:lnTo>
                <a:lnTo>
                  <a:pt x="1259" y="1329"/>
                </a:lnTo>
                <a:lnTo>
                  <a:pt x="1191" y="1289"/>
                </a:lnTo>
                <a:lnTo>
                  <a:pt x="1126" y="1247"/>
                </a:lnTo>
                <a:lnTo>
                  <a:pt x="1064" y="1198"/>
                </a:lnTo>
                <a:lnTo>
                  <a:pt x="1005" y="1146"/>
                </a:lnTo>
                <a:lnTo>
                  <a:pt x="950" y="1091"/>
                </a:lnTo>
                <a:lnTo>
                  <a:pt x="899" y="1032"/>
                </a:lnTo>
                <a:lnTo>
                  <a:pt x="880" y="1068"/>
                </a:lnTo>
                <a:lnTo>
                  <a:pt x="865" y="1108"/>
                </a:lnTo>
                <a:lnTo>
                  <a:pt x="854" y="1149"/>
                </a:lnTo>
                <a:lnTo>
                  <a:pt x="846" y="1192"/>
                </a:lnTo>
                <a:lnTo>
                  <a:pt x="844" y="1236"/>
                </a:lnTo>
                <a:lnTo>
                  <a:pt x="848" y="1287"/>
                </a:lnTo>
                <a:lnTo>
                  <a:pt x="857" y="1337"/>
                </a:lnTo>
                <a:lnTo>
                  <a:pt x="873" y="1384"/>
                </a:lnTo>
                <a:lnTo>
                  <a:pt x="893" y="1429"/>
                </a:lnTo>
                <a:lnTo>
                  <a:pt x="919" y="1471"/>
                </a:lnTo>
                <a:lnTo>
                  <a:pt x="950" y="1508"/>
                </a:lnTo>
                <a:lnTo>
                  <a:pt x="984" y="1542"/>
                </a:lnTo>
                <a:lnTo>
                  <a:pt x="1022" y="1572"/>
                </a:lnTo>
                <a:lnTo>
                  <a:pt x="974" y="1568"/>
                </a:lnTo>
                <a:lnTo>
                  <a:pt x="928" y="1557"/>
                </a:lnTo>
                <a:lnTo>
                  <a:pt x="883" y="1541"/>
                </a:lnTo>
                <a:lnTo>
                  <a:pt x="841" y="1522"/>
                </a:lnTo>
                <a:lnTo>
                  <a:pt x="841" y="1524"/>
                </a:lnTo>
                <a:lnTo>
                  <a:pt x="841" y="1527"/>
                </a:lnTo>
                <a:lnTo>
                  <a:pt x="844" y="1579"/>
                </a:lnTo>
                <a:lnTo>
                  <a:pt x="854" y="1629"/>
                </a:lnTo>
                <a:lnTo>
                  <a:pt x="870" y="1678"/>
                </a:lnTo>
                <a:lnTo>
                  <a:pt x="891" y="1723"/>
                </a:lnTo>
                <a:lnTo>
                  <a:pt x="918" y="1765"/>
                </a:lnTo>
                <a:lnTo>
                  <a:pt x="949" y="1803"/>
                </a:lnTo>
                <a:lnTo>
                  <a:pt x="984" y="1837"/>
                </a:lnTo>
                <a:lnTo>
                  <a:pt x="1025" y="1867"/>
                </a:lnTo>
                <a:lnTo>
                  <a:pt x="1067" y="1891"/>
                </a:lnTo>
                <a:lnTo>
                  <a:pt x="1113" y="1910"/>
                </a:lnTo>
                <a:lnTo>
                  <a:pt x="1162" y="1923"/>
                </a:lnTo>
                <a:lnTo>
                  <a:pt x="1128" y="1931"/>
                </a:lnTo>
                <a:lnTo>
                  <a:pt x="1092" y="1936"/>
                </a:lnTo>
                <a:lnTo>
                  <a:pt x="1056" y="1937"/>
                </a:lnTo>
                <a:lnTo>
                  <a:pt x="1018" y="1935"/>
                </a:lnTo>
                <a:lnTo>
                  <a:pt x="981" y="1930"/>
                </a:lnTo>
                <a:lnTo>
                  <a:pt x="1000" y="1977"/>
                </a:lnTo>
                <a:lnTo>
                  <a:pt x="1024" y="2021"/>
                </a:lnTo>
                <a:lnTo>
                  <a:pt x="1052" y="2062"/>
                </a:lnTo>
                <a:lnTo>
                  <a:pt x="1084" y="2098"/>
                </a:lnTo>
                <a:lnTo>
                  <a:pt x="1121" y="2130"/>
                </a:lnTo>
                <a:lnTo>
                  <a:pt x="1163" y="2157"/>
                </a:lnTo>
                <a:lnTo>
                  <a:pt x="1206" y="2179"/>
                </a:lnTo>
                <a:lnTo>
                  <a:pt x="1254" y="2196"/>
                </a:lnTo>
                <a:lnTo>
                  <a:pt x="1303" y="2207"/>
                </a:lnTo>
                <a:lnTo>
                  <a:pt x="1355" y="2211"/>
                </a:lnTo>
                <a:lnTo>
                  <a:pt x="1302" y="2250"/>
                </a:lnTo>
                <a:lnTo>
                  <a:pt x="1246" y="2284"/>
                </a:lnTo>
                <a:lnTo>
                  <a:pt x="1187" y="2314"/>
                </a:lnTo>
                <a:lnTo>
                  <a:pt x="1126" y="2339"/>
                </a:lnTo>
                <a:lnTo>
                  <a:pt x="1062" y="2359"/>
                </a:lnTo>
                <a:lnTo>
                  <a:pt x="995" y="2373"/>
                </a:lnTo>
                <a:lnTo>
                  <a:pt x="928" y="2382"/>
                </a:lnTo>
                <a:lnTo>
                  <a:pt x="858" y="2385"/>
                </a:lnTo>
                <a:lnTo>
                  <a:pt x="811" y="2383"/>
                </a:lnTo>
                <a:lnTo>
                  <a:pt x="763" y="2378"/>
                </a:lnTo>
                <a:lnTo>
                  <a:pt x="830" y="2419"/>
                </a:lnTo>
                <a:lnTo>
                  <a:pt x="902" y="2455"/>
                </a:lnTo>
                <a:lnTo>
                  <a:pt x="975" y="2487"/>
                </a:lnTo>
                <a:lnTo>
                  <a:pt x="1051" y="2513"/>
                </a:lnTo>
                <a:lnTo>
                  <a:pt x="1129" y="2534"/>
                </a:lnTo>
                <a:lnTo>
                  <a:pt x="1209" y="2548"/>
                </a:lnTo>
                <a:lnTo>
                  <a:pt x="1292" y="2558"/>
                </a:lnTo>
                <a:lnTo>
                  <a:pt x="1376" y="2561"/>
                </a:lnTo>
                <a:lnTo>
                  <a:pt x="1459" y="2558"/>
                </a:lnTo>
                <a:lnTo>
                  <a:pt x="1540" y="2550"/>
                </a:lnTo>
                <a:lnTo>
                  <a:pt x="1617" y="2537"/>
                </a:lnTo>
                <a:lnTo>
                  <a:pt x="1691" y="2519"/>
                </a:lnTo>
                <a:lnTo>
                  <a:pt x="1762" y="2497"/>
                </a:lnTo>
                <a:lnTo>
                  <a:pt x="1831" y="2471"/>
                </a:lnTo>
                <a:lnTo>
                  <a:pt x="1896" y="2440"/>
                </a:lnTo>
                <a:lnTo>
                  <a:pt x="1958" y="2406"/>
                </a:lnTo>
                <a:lnTo>
                  <a:pt x="2017" y="2367"/>
                </a:lnTo>
                <a:lnTo>
                  <a:pt x="2072" y="2327"/>
                </a:lnTo>
                <a:lnTo>
                  <a:pt x="2125" y="2283"/>
                </a:lnTo>
                <a:lnTo>
                  <a:pt x="2174" y="2235"/>
                </a:lnTo>
                <a:lnTo>
                  <a:pt x="2220" y="2186"/>
                </a:lnTo>
                <a:lnTo>
                  <a:pt x="2263" y="2133"/>
                </a:lnTo>
                <a:lnTo>
                  <a:pt x="2303" y="2079"/>
                </a:lnTo>
                <a:lnTo>
                  <a:pt x="2338" y="2023"/>
                </a:lnTo>
                <a:lnTo>
                  <a:pt x="2372" y="1965"/>
                </a:lnTo>
                <a:lnTo>
                  <a:pt x="2401" y="1905"/>
                </a:lnTo>
                <a:lnTo>
                  <a:pt x="2428" y="1845"/>
                </a:lnTo>
                <a:lnTo>
                  <a:pt x="2450" y="1784"/>
                </a:lnTo>
                <a:lnTo>
                  <a:pt x="2469" y="1722"/>
                </a:lnTo>
                <a:lnTo>
                  <a:pt x="2485" y="1659"/>
                </a:lnTo>
                <a:lnTo>
                  <a:pt x="2497" y="1596"/>
                </a:lnTo>
                <a:lnTo>
                  <a:pt x="2506" y="1534"/>
                </a:lnTo>
                <a:lnTo>
                  <a:pt x="2511" y="1471"/>
                </a:lnTo>
                <a:lnTo>
                  <a:pt x="2513" y="1409"/>
                </a:lnTo>
                <a:lnTo>
                  <a:pt x="2512" y="1357"/>
                </a:lnTo>
                <a:lnTo>
                  <a:pt x="2558" y="1321"/>
                </a:lnTo>
                <a:lnTo>
                  <a:pt x="2600" y="1282"/>
                </a:lnTo>
                <a:lnTo>
                  <a:pt x="2641" y="1240"/>
                </a:lnTo>
                <a:lnTo>
                  <a:pt x="2677" y="1195"/>
                </a:lnTo>
                <a:lnTo>
                  <a:pt x="2711" y="1148"/>
                </a:lnTo>
                <a:lnTo>
                  <a:pt x="2657" y="1170"/>
                </a:lnTo>
                <a:lnTo>
                  <a:pt x="2600" y="1188"/>
                </a:lnTo>
                <a:lnTo>
                  <a:pt x="2542" y="1201"/>
                </a:lnTo>
                <a:lnTo>
                  <a:pt x="2482" y="1211"/>
                </a:lnTo>
                <a:lnTo>
                  <a:pt x="2522" y="1184"/>
                </a:lnTo>
                <a:lnTo>
                  <a:pt x="2558" y="1152"/>
                </a:lnTo>
                <a:lnTo>
                  <a:pt x="2589" y="1116"/>
                </a:lnTo>
                <a:lnTo>
                  <a:pt x="2618" y="1076"/>
                </a:lnTo>
                <a:lnTo>
                  <a:pt x="2641" y="1033"/>
                </a:lnTo>
                <a:lnTo>
                  <a:pt x="2658" y="987"/>
                </a:lnTo>
                <a:lnTo>
                  <a:pt x="2598" y="1020"/>
                </a:lnTo>
                <a:lnTo>
                  <a:pt x="2536" y="1046"/>
                </a:lnTo>
                <a:lnTo>
                  <a:pt x="2471" y="1068"/>
                </a:lnTo>
                <a:lnTo>
                  <a:pt x="2404" y="1085"/>
                </a:lnTo>
                <a:lnTo>
                  <a:pt x="2371" y="1053"/>
                </a:lnTo>
                <a:lnTo>
                  <a:pt x="2334" y="1025"/>
                </a:lnTo>
                <a:lnTo>
                  <a:pt x="2295" y="1002"/>
                </a:lnTo>
                <a:lnTo>
                  <a:pt x="2253" y="984"/>
                </a:lnTo>
                <a:lnTo>
                  <a:pt x="2207" y="969"/>
                </a:lnTo>
                <a:lnTo>
                  <a:pt x="2160" y="961"/>
                </a:lnTo>
                <a:lnTo>
                  <a:pt x="2112" y="957"/>
                </a:lnTo>
                <a:close/>
                <a:moveTo>
                  <a:pt x="1738" y="0"/>
                </a:moveTo>
                <a:lnTo>
                  <a:pt x="1847" y="5"/>
                </a:lnTo>
                <a:lnTo>
                  <a:pt x="1955" y="15"/>
                </a:lnTo>
                <a:lnTo>
                  <a:pt x="2060" y="31"/>
                </a:lnTo>
                <a:lnTo>
                  <a:pt x="2165" y="54"/>
                </a:lnTo>
                <a:lnTo>
                  <a:pt x="2266" y="84"/>
                </a:lnTo>
                <a:lnTo>
                  <a:pt x="2365" y="119"/>
                </a:lnTo>
                <a:lnTo>
                  <a:pt x="2460" y="161"/>
                </a:lnTo>
                <a:lnTo>
                  <a:pt x="2554" y="207"/>
                </a:lnTo>
                <a:lnTo>
                  <a:pt x="2643" y="259"/>
                </a:lnTo>
                <a:lnTo>
                  <a:pt x="2729" y="316"/>
                </a:lnTo>
                <a:lnTo>
                  <a:pt x="2811" y="379"/>
                </a:lnTo>
                <a:lnTo>
                  <a:pt x="2890" y="445"/>
                </a:lnTo>
                <a:lnTo>
                  <a:pt x="2965" y="516"/>
                </a:lnTo>
                <a:lnTo>
                  <a:pt x="3035" y="592"/>
                </a:lnTo>
                <a:lnTo>
                  <a:pt x="3101" y="671"/>
                </a:lnTo>
                <a:lnTo>
                  <a:pt x="3163" y="755"/>
                </a:lnTo>
                <a:lnTo>
                  <a:pt x="3220" y="843"/>
                </a:lnTo>
                <a:lnTo>
                  <a:pt x="3271" y="933"/>
                </a:lnTo>
                <a:lnTo>
                  <a:pt x="3316" y="1028"/>
                </a:lnTo>
                <a:lnTo>
                  <a:pt x="3358" y="1124"/>
                </a:lnTo>
                <a:lnTo>
                  <a:pt x="3393" y="1225"/>
                </a:lnTo>
                <a:lnTo>
                  <a:pt x="3422" y="1327"/>
                </a:lnTo>
                <a:lnTo>
                  <a:pt x="3445" y="1431"/>
                </a:lnTo>
                <a:lnTo>
                  <a:pt x="3461" y="1539"/>
                </a:lnTo>
                <a:lnTo>
                  <a:pt x="3471" y="1648"/>
                </a:lnTo>
                <a:lnTo>
                  <a:pt x="3474" y="1759"/>
                </a:lnTo>
                <a:lnTo>
                  <a:pt x="3471" y="1870"/>
                </a:lnTo>
                <a:lnTo>
                  <a:pt x="3461" y="1979"/>
                </a:lnTo>
                <a:lnTo>
                  <a:pt x="3445" y="2087"/>
                </a:lnTo>
                <a:lnTo>
                  <a:pt x="3422" y="2191"/>
                </a:lnTo>
                <a:lnTo>
                  <a:pt x="3393" y="2294"/>
                </a:lnTo>
                <a:lnTo>
                  <a:pt x="3358" y="2394"/>
                </a:lnTo>
                <a:lnTo>
                  <a:pt x="3316" y="2491"/>
                </a:lnTo>
                <a:lnTo>
                  <a:pt x="3271" y="2585"/>
                </a:lnTo>
                <a:lnTo>
                  <a:pt x="3220" y="2675"/>
                </a:lnTo>
                <a:lnTo>
                  <a:pt x="3163" y="2763"/>
                </a:lnTo>
                <a:lnTo>
                  <a:pt x="3101" y="2847"/>
                </a:lnTo>
                <a:lnTo>
                  <a:pt x="3035" y="2926"/>
                </a:lnTo>
                <a:lnTo>
                  <a:pt x="2965" y="3002"/>
                </a:lnTo>
                <a:lnTo>
                  <a:pt x="2890" y="3074"/>
                </a:lnTo>
                <a:lnTo>
                  <a:pt x="2811" y="3140"/>
                </a:lnTo>
                <a:lnTo>
                  <a:pt x="2729" y="3202"/>
                </a:lnTo>
                <a:lnTo>
                  <a:pt x="2643" y="3260"/>
                </a:lnTo>
                <a:lnTo>
                  <a:pt x="2554" y="3311"/>
                </a:lnTo>
                <a:lnTo>
                  <a:pt x="2460" y="3357"/>
                </a:lnTo>
                <a:lnTo>
                  <a:pt x="2365" y="3399"/>
                </a:lnTo>
                <a:lnTo>
                  <a:pt x="2266" y="3434"/>
                </a:lnTo>
                <a:lnTo>
                  <a:pt x="2165" y="3464"/>
                </a:lnTo>
                <a:lnTo>
                  <a:pt x="2060" y="3487"/>
                </a:lnTo>
                <a:lnTo>
                  <a:pt x="1955" y="3504"/>
                </a:lnTo>
                <a:lnTo>
                  <a:pt x="1847" y="3514"/>
                </a:lnTo>
                <a:lnTo>
                  <a:pt x="1738" y="3518"/>
                </a:lnTo>
                <a:lnTo>
                  <a:pt x="1628" y="3514"/>
                </a:lnTo>
                <a:lnTo>
                  <a:pt x="1519" y="3504"/>
                </a:lnTo>
                <a:lnTo>
                  <a:pt x="1414" y="3487"/>
                </a:lnTo>
                <a:lnTo>
                  <a:pt x="1310" y="3464"/>
                </a:lnTo>
                <a:lnTo>
                  <a:pt x="1208" y="3434"/>
                </a:lnTo>
                <a:lnTo>
                  <a:pt x="1110" y="3399"/>
                </a:lnTo>
                <a:lnTo>
                  <a:pt x="1014" y="3357"/>
                </a:lnTo>
                <a:lnTo>
                  <a:pt x="921" y="3311"/>
                </a:lnTo>
                <a:lnTo>
                  <a:pt x="831" y="3260"/>
                </a:lnTo>
                <a:lnTo>
                  <a:pt x="745" y="3202"/>
                </a:lnTo>
                <a:lnTo>
                  <a:pt x="663" y="3140"/>
                </a:lnTo>
                <a:lnTo>
                  <a:pt x="585" y="3074"/>
                </a:lnTo>
                <a:lnTo>
                  <a:pt x="510" y="3002"/>
                </a:lnTo>
                <a:lnTo>
                  <a:pt x="439" y="2926"/>
                </a:lnTo>
                <a:lnTo>
                  <a:pt x="373" y="2847"/>
                </a:lnTo>
                <a:lnTo>
                  <a:pt x="312" y="2763"/>
                </a:lnTo>
                <a:lnTo>
                  <a:pt x="255" y="2675"/>
                </a:lnTo>
                <a:lnTo>
                  <a:pt x="204" y="2585"/>
                </a:lnTo>
                <a:lnTo>
                  <a:pt x="157" y="2491"/>
                </a:lnTo>
                <a:lnTo>
                  <a:pt x="117" y="2394"/>
                </a:lnTo>
                <a:lnTo>
                  <a:pt x="83" y="2294"/>
                </a:lnTo>
                <a:lnTo>
                  <a:pt x="53" y="2191"/>
                </a:lnTo>
                <a:lnTo>
                  <a:pt x="30" y="2087"/>
                </a:lnTo>
                <a:lnTo>
                  <a:pt x="14" y="1979"/>
                </a:lnTo>
                <a:lnTo>
                  <a:pt x="3" y="1870"/>
                </a:lnTo>
                <a:lnTo>
                  <a:pt x="0" y="1759"/>
                </a:lnTo>
                <a:lnTo>
                  <a:pt x="3" y="1648"/>
                </a:lnTo>
                <a:lnTo>
                  <a:pt x="14" y="1539"/>
                </a:lnTo>
                <a:lnTo>
                  <a:pt x="30" y="1431"/>
                </a:lnTo>
                <a:lnTo>
                  <a:pt x="53" y="1327"/>
                </a:lnTo>
                <a:lnTo>
                  <a:pt x="83" y="1225"/>
                </a:lnTo>
                <a:lnTo>
                  <a:pt x="117" y="1124"/>
                </a:lnTo>
                <a:lnTo>
                  <a:pt x="157" y="1028"/>
                </a:lnTo>
                <a:lnTo>
                  <a:pt x="204" y="933"/>
                </a:lnTo>
                <a:lnTo>
                  <a:pt x="255" y="843"/>
                </a:lnTo>
                <a:lnTo>
                  <a:pt x="312" y="755"/>
                </a:lnTo>
                <a:lnTo>
                  <a:pt x="373" y="671"/>
                </a:lnTo>
                <a:lnTo>
                  <a:pt x="439" y="592"/>
                </a:lnTo>
                <a:lnTo>
                  <a:pt x="510" y="516"/>
                </a:lnTo>
                <a:lnTo>
                  <a:pt x="585" y="445"/>
                </a:lnTo>
                <a:lnTo>
                  <a:pt x="663" y="379"/>
                </a:lnTo>
                <a:lnTo>
                  <a:pt x="745" y="316"/>
                </a:lnTo>
                <a:lnTo>
                  <a:pt x="831" y="259"/>
                </a:lnTo>
                <a:lnTo>
                  <a:pt x="921" y="207"/>
                </a:lnTo>
                <a:lnTo>
                  <a:pt x="1014" y="161"/>
                </a:lnTo>
                <a:lnTo>
                  <a:pt x="1110" y="119"/>
                </a:lnTo>
                <a:lnTo>
                  <a:pt x="1208" y="84"/>
                </a:lnTo>
                <a:lnTo>
                  <a:pt x="1310" y="54"/>
                </a:lnTo>
                <a:lnTo>
                  <a:pt x="1414" y="31"/>
                </a:lnTo>
                <a:lnTo>
                  <a:pt x="1519" y="15"/>
                </a:lnTo>
                <a:lnTo>
                  <a:pt x="1628" y="5"/>
                </a:lnTo>
                <a:lnTo>
                  <a:pt x="1738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sz="16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10" name="Group 4"/>
          <p:cNvGrpSpPr>
            <a:grpSpLocks noChangeAspect="1"/>
          </p:cNvGrpSpPr>
          <p:nvPr/>
        </p:nvGrpSpPr>
        <p:grpSpPr bwMode="auto">
          <a:xfrm>
            <a:off x="9837731" y="5974835"/>
            <a:ext cx="523025" cy="529646"/>
            <a:chOff x="-690" y="2483"/>
            <a:chExt cx="316" cy="320"/>
          </a:xfrm>
          <a:solidFill>
            <a:schemeClr val="bg1"/>
          </a:solidFill>
        </p:grpSpPr>
        <p:sp>
          <p:nvSpPr>
            <p:cNvPr id="12" name="Freeform 6"/>
            <p:cNvSpPr/>
            <p:nvPr/>
          </p:nvSpPr>
          <p:spPr bwMode="auto">
            <a:xfrm>
              <a:off x="-564" y="2611"/>
              <a:ext cx="63" cy="64"/>
            </a:xfrm>
            <a:custGeom>
              <a:avLst/>
              <a:gdLst>
                <a:gd name="T0" fmla="*/ 348 w 695"/>
                <a:gd name="T1" fmla="*/ 0 h 704"/>
                <a:gd name="T2" fmla="*/ 396 w 695"/>
                <a:gd name="T3" fmla="*/ 3 h 704"/>
                <a:gd name="T4" fmla="*/ 443 w 695"/>
                <a:gd name="T5" fmla="*/ 13 h 704"/>
                <a:gd name="T6" fmla="*/ 487 w 695"/>
                <a:gd name="T7" fmla="*/ 30 h 704"/>
                <a:gd name="T8" fmla="*/ 528 w 695"/>
                <a:gd name="T9" fmla="*/ 52 h 704"/>
                <a:gd name="T10" fmla="*/ 566 w 695"/>
                <a:gd name="T11" fmla="*/ 79 h 704"/>
                <a:gd name="T12" fmla="*/ 600 w 695"/>
                <a:gd name="T13" fmla="*/ 111 h 704"/>
                <a:gd name="T14" fmla="*/ 629 w 695"/>
                <a:gd name="T15" fmla="*/ 146 h 704"/>
                <a:gd name="T16" fmla="*/ 652 w 695"/>
                <a:gd name="T17" fmla="*/ 183 h 704"/>
                <a:gd name="T18" fmla="*/ 670 w 695"/>
                <a:gd name="T19" fmla="*/ 222 h 704"/>
                <a:gd name="T20" fmla="*/ 683 w 695"/>
                <a:gd name="T21" fmla="*/ 263 h 704"/>
                <a:gd name="T22" fmla="*/ 692 w 695"/>
                <a:gd name="T23" fmla="*/ 307 h 704"/>
                <a:gd name="T24" fmla="*/ 695 w 695"/>
                <a:gd name="T25" fmla="*/ 352 h 704"/>
                <a:gd name="T26" fmla="*/ 692 w 695"/>
                <a:gd name="T27" fmla="*/ 399 h 704"/>
                <a:gd name="T28" fmla="*/ 682 w 695"/>
                <a:gd name="T29" fmla="*/ 446 h 704"/>
                <a:gd name="T30" fmla="*/ 668 w 695"/>
                <a:gd name="T31" fmla="*/ 489 h 704"/>
                <a:gd name="T32" fmla="*/ 647 w 695"/>
                <a:gd name="T33" fmla="*/ 529 h 704"/>
                <a:gd name="T34" fmla="*/ 622 w 695"/>
                <a:gd name="T35" fmla="*/ 567 h 704"/>
                <a:gd name="T36" fmla="*/ 593 w 695"/>
                <a:gd name="T37" fmla="*/ 601 h 704"/>
                <a:gd name="T38" fmla="*/ 559 w 695"/>
                <a:gd name="T39" fmla="*/ 630 h 704"/>
                <a:gd name="T40" fmla="*/ 522 w 695"/>
                <a:gd name="T41" fmla="*/ 656 h 704"/>
                <a:gd name="T42" fmla="*/ 482 w 695"/>
                <a:gd name="T43" fmla="*/ 677 h 704"/>
                <a:gd name="T44" fmla="*/ 440 w 695"/>
                <a:gd name="T45" fmla="*/ 691 h 704"/>
                <a:gd name="T46" fmla="*/ 394 w 695"/>
                <a:gd name="T47" fmla="*/ 701 h 704"/>
                <a:gd name="T48" fmla="*/ 348 w 695"/>
                <a:gd name="T49" fmla="*/ 704 h 704"/>
                <a:gd name="T50" fmla="*/ 300 w 695"/>
                <a:gd name="T51" fmla="*/ 701 h 704"/>
                <a:gd name="T52" fmla="*/ 255 w 695"/>
                <a:gd name="T53" fmla="*/ 691 h 704"/>
                <a:gd name="T54" fmla="*/ 212 w 695"/>
                <a:gd name="T55" fmla="*/ 677 h 704"/>
                <a:gd name="T56" fmla="*/ 171 w 695"/>
                <a:gd name="T57" fmla="*/ 656 h 704"/>
                <a:gd name="T58" fmla="*/ 135 w 695"/>
                <a:gd name="T59" fmla="*/ 630 h 704"/>
                <a:gd name="T60" fmla="*/ 102 w 695"/>
                <a:gd name="T61" fmla="*/ 601 h 704"/>
                <a:gd name="T62" fmla="*/ 71 w 695"/>
                <a:gd name="T63" fmla="*/ 567 h 704"/>
                <a:gd name="T64" fmla="*/ 46 w 695"/>
                <a:gd name="T65" fmla="*/ 529 h 704"/>
                <a:gd name="T66" fmla="*/ 27 w 695"/>
                <a:gd name="T67" fmla="*/ 489 h 704"/>
                <a:gd name="T68" fmla="*/ 12 w 695"/>
                <a:gd name="T69" fmla="*/ 446 h 704"/>
                <a:gd name="T70" fmla="*/ 3 w 695"/>
                <a:gd name="T71" fmla="*/ 399 h 704"/>
                <a:gd name="T72" fmla="*/ 0 w 695"/>
                <a:gd name="T73" fmla="*/ 352 h 704"/>
                <a:gd name="T74" fmla="*/ 2 w 695"/>
                <a:gd name="T75" fmla="*/ 307 h 704"/>
                <a:gd name="T76" fmla="*/ 11 w 695"/>
                <a:gd name="T77" fmla="*/ 263 h 704"/>
                <a:gd name="T78" fmla="*/ 25 w 695"/>
                <a:gd name="T79" fmla="*/ 222 h 704"/>
                <a:gd name="T80" fmla="*/ 42 w 695"/>
                <a:gd name="T81" fmla="*/ 183 h 704"/>
                <a:gd name="T82" fmla="*/ 65 w 695"/>
                <a:gd name="T83" fmla="*/ 146 h 704"/>
                <a:gd name="T84" fmla="*/ 94 w 695"/>
                <a:gd name="T85" fmla="*/ 111 h 704"/>
                <a:gd name="T86" fmla="*/ 129 w 695"/>
                <a:gd name="T87" fmla="*/ 79 h 704"/>
                <a:gd name="T88" fmla="*/ 166 w 695"/>
                <a:gd name="T89" fmla="*/ 52 h 704"/>
                <a:gd name="T90" fmla="*/ 207 w 695"/>
                <a:gd name="T91" fmla="*/ 30 h 704"/>
                <a:gd name="T92" fmla="*/ 252 w 695"/>
                <a:gd name="T93" fmla="*/ 13 h 704"/>
                <a:gd name="T94" fmla="*/ 299 w 695"/>
                <a:gd name="T95" fmla="*/ 3 h 704"/>
                <a:gd name="T96" fmla="*/ 348 w 695"/>
                <a:gd name="T97" fmla="*/ 0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95" h="704">
                  <a:moveTo>
                    <a:pt x="348" y="0"/>
                  </a:moveTo>
                  <a:lnTo>
                    <a:pt x="396" y="3"/>
                  </a:lnTo>
                  <a:lnTo>
                    <a:pt x="443" y="13"/>
                  </a:lnTo>
                  <a:lnTo>
                    <a:pt x="487" y="30"/>
                  </a:lnTo>
                  <a:lnTo>
                    <a:pt x="528" y="52"/>
                  </a:lnTo>
                  <a:lnTo>
                    <a:pt x="566" y="79"/>
                  </a:lnTo>
                  <a:lnTo>
                    <a:pt x="600" y="111"/>
                  </a:lnTo>
                  <a:lnTo>
                    <a:pt x="629" y="146"/>
                  </a:lnTo>
                  <a:lnTo>
                    <a:pt x="652" y="183"/>
                  </a:lnTo>
                  <a:lnTo>
                    <a:pt x="670" y="222"/>
                  </a:lnTo>
                  <a:lnTo>
                    <a:pt x="683" y="263"/>
                  </a:lnTo>
                  <a:lnTo>
                    <a:pt x="692" y="307"/>
                  </a:lnTo>
                  <a:lnTo>
                    <a:pt x="695" y="352"/>
                  </a:lnTo>
                  <a:lnTo>
                    <a:pt x="692" y="399"/>
                  </a:lnTo>
                  <a:lnTo>
                    <a:pt x="682" y="446"/>
                  </a:lnTo>
                  <a:lnTo>
                    <a:pt x="668" y="489"/>
                  </a:lnTo>
                  <a:lnTo>
                    <a:pt x="647" y="529"/>
                  </a:lnTo>
                  <a:lnTo>
                    <a:pt x="622" y="567"/>
                  </a:lnTo>
                  <a:lnTo>
                    <a:pt x="593" y="601"/>
                  </a:lnTo>
                  <a:lnTo>
                    <a:pt x="559" y="630"/>
                  </a:lnTo>
                  <a:lnTo>
                    <a:pt x="522" y="656"/>
                  </a:lnTo>
                  <a:lnTo>
                    <a:pt x="482" y="677"/>
                  </a:lnTo>
                  <a:lnTo>
                    <a:pt x="440" y="691"/>
                  </a:lnTo>
                  <a:lnTo>
                    <a:pt x="394" y="701"/>
                  </a:lnTo>
                  <a:lnTo>
                    <a:pt x="348" y="704"/>
                  </a:lnTo>
                  <a:lnTo>
                    <a:pt x="300" y="701"/>
                  </a:lnTo>
                  <a:lnTo>
                    <a:pt x="255" y="691"/>
                  </a:lnTo>
                  <a:lnTo>
                    <a:pt x="212" y="677"/>
                  </a:lnTo>
                  <a:lnTo>
                    <a:pt x="171" y="656"/>
                  </a:lnTo>
                  <a:lnTo>
                    <a:pt x="135" y="630"/>
                  </a:lnTo>
                  <a:lnTo>
                    <a:pt x="102" y="601"/>
                  </a:lnTo>
                  <a:lnTo>
                    <a:pt x="71" y="567"/>
                  </a:lnTo>
                  <a:lnTo>
                    <a:pt x="46" y="529"/>
                  </a:lnTo>
                  <a:lnTo>
                    <a:pt x="27" y="489"/>
                  </a:lnTo>
                  <a:lnTo>
                    <a:pt x="12" y="446"/>
                  </a:lnTo>
                  <a:lnTo>
                    <a:pt x="3" y="399"/>
                  </a:lnTo>
                  <a:lnTo>
                    <a:pt x="0" y="352"/>
                  </a:lnTo>
                  <a:lnTo>
                    <a:pt x="2" y="307"/>
                  </a:lnTo>
                  <a:lnTo>
                    <a:pt x="11" y="263"/>
                  </a:lnTo>
                  <a:lnTo>
                    <a:pt x="25" y="222"/>
                  </a:lnTo>
                  <a:lnTo>
                    <a:pt x="42" y="183"/>
                  </a:lnTo>
                  <a:lnTo>
                    <a:pt x="65" y="146"/>
                  </a:lnTo>
                  <a:lnTo>
                    <a:pt x="94" y="111"/>
                  </a:lnTo>
                  <a:lnTo>
                    <a:pt x="129" y="79"/>
                  </a:lnTo>
                  <a:lnTo>
                    <a:pt x="166" y="52"/>
                  </a:lnTo>
                  <a:lnTo>
                    <a:pt x="207" y="30"/>
                  </a:lnTo>
                  <a:lnTo>
                    <a:pt x="252" y="13"/>
                  </a:lnTo>
                  <a:lnTo>
                    <a:pt x="299" y="3"/>
                  </a:lnTo>
                  <a:lnTo>
                    <a:pt x="34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6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3" name="Freeform 7"/>
            <p:cNvSpPr/>
            <p:nvPr/>
          </p:nvSpPr>
          <p:spPr bwMode="auto">
            <a:xfrm>
              <a:off x="-494" y="2573"/>
              <a:ext cx="31" cy="31"/>
            </a:xfrm>
            <a:custGeom>
              <a:avLst/>
              <a:gdLst>
                <a:gd name="T0" fmla="*/ 292 w 336"/>
                <a:gd name="T1" fmla="*/ 0 h 340"/>
                <a:gd name="T2" fmla="*/ 336 w 336"/>
                <a:gd name="T3" fmla="*/ 0 h 340"/>
                <a:gd name="T4" fmla="*/ 336 w 336"/>
                <a:gd name="T5" fmla="*/ 339 h 340"/>
                <a:gd name="T6" fmla="*/ 1 w 336"/>
                <a:gd name="T7" fmla="*/ 340 h 340"/>
                <a:gd name="T8" fmla="*/ 0 w 336"/>
                <a:gd name="T9" fmla="*/ 1 h 340"/>
                <a:gd name="T10" fmla="*/ 292 w 336"/>
                <a:gd name="T11" fmla="*/ 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6" h="340">
                  <a:moveTo>
                    <a:pt x="292" y="0"/>
                  </a:moveTo>
                  <a:lnTo>
                    <a:pt x="336" y="0"/>
                  </a:lnTo>
                  <a:lnTo>
                    <a:pt x="336" y="339"/>
                  </a:lnTo>
                  <a:lnTo>
                    <a:pt x="1" y="340"/>
                  </a:lnTo>
                  <a:lnTo>
                    <a:pt x="0" y="1"/>
                  </a:lnTo>
                  <a:lnTo>
                    <a:pt x="29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6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4" name="Freeform 8"/>
            <p:cNvSpPr>
              <a:spLocks noEditPoints="1"/>
            </p:cNvSpPr>
            <p:nvPr/>
          </p:nvSpPr>
          <p:spPr bwMode="auto">
            <a:xfrm>
              <a:off x="-690" y="2483"/>
              <a:ext cx="316" cy="320"/>
            </a:xfrm>
            <a:custGeom>
              <a:avLst/>
              <a:gdLst>
                <a:gd name="T0" fmla="*/ 1038 w 3474"/>
                <a:gd name="T1" fmla="*/ 771 h 3518"/>
                <a:gd name="T2" fmla="*/ 913 w 3474"/>
                <a:gd name="T3" fmla="*/ 829 h 3518"/>
                <a:gd name="T4" fmla="*/ 818 w 3474"/>
                <a:gd name="T5" fmla="*/ 925 h 3518"/>
                <a:gd name="T6" fmla="*/ 761 w 3474"/>
                <a:gd name="T7" fmla="*/ 1051 h 3518"/>
                <a:gd name="T8" fmla="*/ 750 w 3474"/>
                <a:gd name="T9" fmla="*/ 2373 h 3518"/>
                <a:gd name="T10" fmla="*/ 775 w 3474"/>
                <a:gd name="T11" fmla="*/ 2513 h 3518"/>
                <a:gd name="T12" fmla="*/ 845 w 3474"/>
                <a:gd name="T13" fmla="*/ 2629 h 3518"/>
                <a:gd name="T14" fmla="*/ 952 w 3474"/>
                <a:gd name="T15" fmla="*/ 2714 h 3518"/>
                <a:gd name="T16" fmla="*/ 1083 w 3474"/>
                <a:gd name="T17" fmla="*/ 2756 h 3518"/>
                <a:gd name="T18" fmla="*/ 2391 w 3474"/>
                <a:gd name="T19" fmla="*/ 2756 h 3518"/>
                <a:gd name="T20" fmla="*/ 2523 w 3474"/>
                <a:gd name="T21" fmla="*/ 2714 h 3518"/>
                <a:gd name="T22" fmla="*/ 2629 w 3474"/>
                <a:gd name="T23" fmla="*/ 2629 h 3518"/>
                <a:gd name="T24" fmla="*/ 2699 w 3474"/>
                <a:gd name="T25" fmla="*/ 2513 h 3518"/>
                <a:gd name="T26" fmla="*/ 2725 w 3474"/>
                <a:gd name="T27" fmla="*/ 2373 h 3518"/>
                <a:gd name="T28" fmla="*/ 2713 w 3474"/>
                <a:gd name="T29" fmla="*/ 1051 h 3518"/>
                <a:gd name="T30" fmla="*/ 2657 w 3474"/>
                <a:gd name="T31" fmla="*/ 925 h 3518"/>
                <a:gd name="T32" fmla="*/ 2561 w 3474"/>
                <a:gd name="T33" fmla="*/ 829 h 3518"/>
                <a:gd name="T34" fmla="*/ 2437 w 3474"/>
                <a:gd name="T35" fmla="*/ 771 h 3518"/>
                <a:gd name="T36" fmla="*/ 1131 w 3474"/>
                <a:gd name="T37" fmla="*/ 759 h 3518"/>
                <a:gd name="T38" fmla="*/ 1955 w 3474"/>
                <a:gd name="T39" fmla="*/ 15 h 3518"/>
                <a:gd name="T40" fmla="*/ 2266 w 3474"/>
                <a:gd name="T41" fmla="*/ 84 h 3518"/>
                <a:gd name="T42" fmla="*/ 2554 w 3474"/>
                <a:gd name="T43" fmla="*/ 207 h 3518"/>
                <a:gd name="T44" fmla="*/ 2811 w 3474"/>
                <a:gd name="T45" fmla="*/ 379 h 3518"/>
                <a:gd name="T46" fmla="*/ 3035 w 3474"/>
                <a:gd name="T47" fmla="*/ 592 h 3518"/>
                <a:gd name="T48" fmla="*/ 3220 w 3474"/>
                <a:gd name="T49" fmla="*/ 843 h 3518"/>
                <a:gd name="T50" fmla="*/ 3358 w 3474"/>
                <a:gd name="T51" fmla="*/ 1124 h 3518"/>
                <a:gd name="T52" fmla="*/ 3445 w 3474"/>
                <a:gd name="T53" fmla="*/ 1431 h 3518"/>
                <a:gd name="T54" fmla="*/ 3474 w 3474"/>
                <a:gd name="T55" fmla="*/ 1759 h 3518"/>
                <a:gd name="T56" fmla="*/ 3445 w 3474"/>
                <a:gd name="T57" fmla="*/ 2087 h 3518"/>
                <a:gd name="T58" fmla="*/ 3358 w 3474"/>
                <a:gd name="T59" fmla="*/ 2394 h 3518"/>
                <a:gd name="T60" fmla="*/ 3220 w 3474"/>
                <a:gd name="T61" fmla="*/ 2675 h 3518"/>
                <a:gd name="T62" fmla="*/ 3035 w 3474"/>
                <a:gd name="T63" fmla="*/ 2926 h 3518"/>
                <a:gd name="T64" fmla="*/ 2811 w 3474"/>
                <a:gd name="T65" fmla="*/ 3140 h 3518"/>
                <a:gd name="T66" fmla="*/ 2554 w 3474"/>
                <a:gd name="T67" fmla="*/ 3311 h 3518"/>
                <a:gd name="T68" fmla="*/ 2266 w 3474"/>
                <a:gd name="T69" fmla="*/ 3434 h 3518"/>
                <a:gd name="T70" fmla="*/ 1955 w 3474"/>
                <a:gd name="T71" fmla="*/ 3504 h 3518"/>
                <a:gd name="T72" fmla="*/ 1628 w 3474"/>
                <a:gd name="T73" fmla="*/ 3514 h 3518"/>
                <a:gd name="T74" fmla="*/ 1310 w 3474"/>
                <a:gd name="T75" fmla="*/ 3464 h 3518"/>
                <a:gd name="T76" fmla="*/ 1014 w 3474"/>
                <a:gd name="T77" fmla="*/ 3357 h 3518"/>
                <a:gd name="T78" fmla="*/ 745 w 3474"/>
                <a:gd name="T79" fmla="*/ 3202 h 3518"/>
                <a:gd name="T80" fmla="*/ 510 w 3474"/>
                <a:gd name="T81" fmla="*/ 3002 h 3518"/>
                <a:gd name="T82" fmla="*/ 312 w 3474"/>
                <a:gd name="T83" fmla="*/ 2763 h 3518"/>
                <a:gd name="T84" fmla="*/ 157 w 3474"/>
                <a:gd name="T85" fmla="*/ 2491 h 3518"/>
                <a:gd name="T86" fmla="*/ 53 w 3474"/>
                <a:gd name="T87" fmla="*/ 2191 h 3518"/>
                <a:gd name="T88" fmla="*/ 3 w 3474"/>
                <a:gd name="T89" fmla="*/ 1870 h 3518"/>
                <a:gd name="T90" fmla="*/ 14 w 3474"/>
                <a:gd name="T91" fmla="*/ 1539 h 3518"/>
                <a:gd name="T92" fmla="*/ 83 w 3474"/>
                <a:gd name="T93" fmla="*/ 1225 h 3518"/>
                <a:gd name="T94" fmla="*/ 204 w 3474"/>
                <a:gd name="T95" fmla="*/ 933 h 3518"/>
                <a:gd name="T96" fmla="*/ 373 w 3474"/>
                <a:gd name="T97" fmla="*/ 671 h 3518"/>
                <a:gd name="T98" fmla="*/ 585 w 3474"/>
                <a:gd name="T99" fmla="*/ 445 h 3518"/>
                <a:gd name="T100" fmla="*/ 831 w 3474"/>
                <a:gd name="T101" fmla="*/ 259 h 3518"/>
                <a:gd name="T102" fmla="*/ 1110 w 3474"/>
                <a:gd name="T103" fmla="*/ 119 h 3518"/>
                <a:gd name="T104" fmla="*/ 1414 w 3474"/>
                <a:gd name="T105" fmla="*/ 31 h 3518"/>
                <a:gd name="T106" fmla="*/ 1738 w 3474"/>
                <a:gd name="T107" fmla="*/ 0 h 35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474" h="3518">
                  <a:moveTo>
                    <a:pt x="1131" y="759"/>
                  </a:moveTo>
                  <a:lnTo>
                    <a:pt x="1083" y="763"/>
                  </a:lnTo>
                  <a:lnTo>
                    <a:pt x="1038" y="771"/>
                  </a:lnTo>
                  <a:lnTo>
                    <a:pt x="993" y="786"/>
                  </a:lnTo>
                  <a:lnTo>
                    <a:pt x="952" y="804"/>
                  </a:lnTo>
                  <a:lnTo>
                    <a:pt x="913" y="829"/>
                  </a:lnTo>
                  <a:lnTo>
                    <a:pt x="878" y="857"/>
                  </a:lnTo>
                  <a:lnTo>
                    <a:pt x="845" y="889"/>
                  </a:lnTo>
                  <a:lnTo>
                    <a:pt x="818" y="925"/>
                  </a:lnTo>
                  <a:lnTo>
                    <a:pt x="794" y="964"/>
                  </a:lnTo>
                  <a:lnTo>
                    <a:pt x="775" y="1006"/>
                  </a:lnTo>
                  <a:lnTo>
                    <a:pt x="761" y="1051"/>
                  </a:lnTo>
                  <a:lnTo>
                    <a:pt x="752" y="1097"/>
                  </a:lnTo>
                  <a:lnTo>
                    <a:pt x="750" y="1145"/>
                  </a:lnTo>
                  <a:lnTo>
                    <a:pt x="750" y="2373"/>
                  </a:lnTo>
                  <a:lnTo>
                    <a:pt x="752" y="2421"/>
                  </a:lnTo>
                  <a:lnTo>
                    <a:pt x="761" y="2468"/>
                  </a:lnTo>
                  <a:lnTo>
                    <a:pt x="775" y="2513"/>
                  </a:lnTo>
                  <a:lnTo>
                    <a:pt x="794" y="2554"/>
                  </a:lnTo>
                  <a:lnTo>
                    <a:pt x="818" y="2593"/>
                  </a:lnTo>
                  <a:lnTo>
                    <a:pt x="845" y="2629"/>
                  </a:lnTo>
                  <a:lnTo>
                    <a:pt x="878" y="2661"/>
                  </a:lnTo>
                  <a:lnTo>
                    <a:pt x="913" y="2690"/>
                  </a:lnTo>
                  <a:lnTo>
                    <a:pt x="952" y="2714"/>
                  </a:lnTo>
                  <a:lnTo>
                    <a:pt x="993" y="2733"/>
                  </a:lnTo>
                  <a:lnTo>
                    <a:pt x="1038" y="2747"/>
                  </a:lnTo>
                  <a:lnTo>
                    <a:pt x="1083" y="2756"/>
                  </a:lnTo>
                  <a:lnTo>
                    <a:pt x="1131" y="2759"/>
                  </a:lnTo>
                  <a:lnTo>
                    <a:pt x="2343" y="2759"/>
                  </a:lnTo>
                  <a:lnTo>
                    <a:pt x="2391" y="2756"/>
                  </a:lnTo>
                  <a:lnTo>
                    <a:pt x="2437" y="2747"/>
                  </a:lnTo>
                  <a:lnTo>
                    <a:pt x="2481" y="2733"/>
                  </a:lnTo>
                  <a:lnTo>
                    <a:pt x="2523" y="2714"/>
                  </a:lnTo>
                  <a:lnTo>
                    <a:pt x="2561" y="2690"/>
                  </a:lnTo>
                  <a:lnTo>
                    <a:pt x="2597" y="2661"/>
                  </a:lnTo>
                  <a:lnTo>
                    <a:pt x="2629" y="2629"/>
                  </a:lnTo>
                  <a:lnTo>
                    <a:pt x="2657" y="2593"/>
                  </a:lnTo>
                  <a:lnTo>
                    <a:pt x="2681" y="2554"/>
                  </a:lnTo>
                  <a:lnTo>
                    <a:pt x="2699" y="2513"/>
                  </a:lnTo>
                  <a:lnTo>
                    <a:pt x="2713" y="2468"/>
                  </a:lnTo>
                  <a:lnTo>
                    <a:pt x="2722" y="2421"/>
                  </a:lnTo>
                  <a:lnTo>
                    <a:pt x="2725" y="2373"/>
                  </a:lnTo>
                  <a:lnTo>
                    <a:pt x="2725" y="1145"/>
                  </a:lnTo>
                  <a:lnTo>
                    <a:pt x="2722" y="1097"/>
                  </a:lnTo>
                  <a:lnTo>
                    <a:pt x="2713" y="1051"/>
                  </a:lnTo>
                  <a:lnTo>
                    <a:pt x="2699" y="1006"/>
                  </a:lnTo>
                  <a:lnTo>
                    <a:pt x="2681" y="964"/>
                  </a:lnTo>
                  <a:lnTo>
                    <a:pt x="2657" y="925"/>
                  </a:lnTo>
                  <a:lnTo>
                    <a:pt x="2629" y="889"/>
                  </a:lnTo>
                  <a:lnTo>
                    <a:pt x="2597" y="857"/>
                  </a:lnTo>
                  <a:lnTo>
                    <a:pt x="2561" y="829"/>
                  </a:lnTo>
                  <a:lnTo>
                    <a:pt x="2523" y="804"/>
                  </a:lnTo>
                  <a:lnTo>
                    <a:pt x="2481" y="786"/>
                  </a:lnTo>
                  <a:lnTo>
                    <a:pt x="2437" y="771"/>
                  </a:lnTo>
                  <a:lnTo>
                    <a:pt x="2391" y="763"/>
                  </a:lnTo>
                  <a:lnTo>
                    <a:pt x="2343" y="759"/>
                  </a:lnTo>
                  <a:lnTo>
                    <a:pt x="1131" y="759"/>
                  </a:lnTo>
                  <a:close/>
                  <a:moveTo>
                    <a:pt x="1738" y="0"/>
                  </a:moveTo>
                  <a:lnTo>
                    <a:pt x="1847" y="5"/>
                  </a:lnTo>
                  <a:lnTo>
                    <a:pt x="1955" y="15"/>
                  </a:lnTo>
                  <a:lnTo>
                    <a:pt x="2060" y="31"/>
                  </a:lnTo>
                  <a:lnTo>
                    <a:pt x="2165" y="54"/>
                  </a:lnTo>
                  <a:lnTo>
                    <a:pt x="2266" y="84"/>
                  </a:lnTo>
                  <a:lnTo>
                    <a:pt x="2365" y="119"/>
                  </a:lnTo>
                  <a:lnTo>
                    <a:pt x="2460" y="161"/>
                  </a:lnTo>
                  <a:lnTo>
                    <a:pt x="2554" y="207"/>
                  </a:lnTo>
                  <a:lnTo>
                    <a:pt x="2643" y="259"/>
                  </a:lnTo>
                  <a:lnTo>
                    <a:pt x="2729" y="316"/>
                  </a:lnTo>
                  <a:lnTo>
                    <a:pt x="2811" y="379"/>
                  </a:lnTo>
                  <a:lnTo>
                    <a:pt x="2890" y="445"/>
                  </a:lnTo>
                  <a:lnTo>
                    <a:pt x="2965" y="516"/>
                  </a:lnTo>
                  <a:lnTo>
                    <a:pt x="3035" y="592"/>
                  </a:lnTo>
                  <a:lnTo>
                    <a:pt x="3101" y="671"/>
                  </a:lnTo>
                  <a:lnTo>
                    <a:pt x="3163" y="755"/>
                  </a:lnTo>
                  <a:lnTo>
                    <a:pt x="3220" y="843"/>
                  </a:lnTo>
                  <a:lnTo>
                    <a:pt x="3271" y="933"/>
                  </a:lnTo>
                  <a:lnTo>
                    <a:pt x="3316" y="1028"/>
                  </a:lnTo>
                  <a:lnTo>
                    <a:pt x="3358" y="1124"/>
                  </a:lnTo>
                  <a:lnTo>
                    <a:pt x="3393" y="1225"/>
                  </a:lnTo>
                  <a:lnTo>
                    <a:pt x="3422" y="1327"/>
                  </a:lnTo>
                  <a:lnTo>
                    <a:pt x="3445" y="1431"/>
                  </a:lnTo>
                  <a:lnTo>
                    <a:pt x="3461" y="1539"/>
                  </a:lnTo>
                  <a:lnTo>
                    <a:pt x="3471" y="1648"/>
                  </a:lnTo>
                  <a:lnTo>
                    <a:pt x="3474" y="1759"/>
                  </a:lnTo>
                  <a:lnTo>
                    <a:pt x="3471" y="1870"/>
                  </a:lnTo>
                  <a:lnTo>
                    <a:pt x="3461" y="1979"/>
                  </a:lnTo>
                  <a:lnTo>
                    <a:pt x="3445" y="2087"/>
                  </a:lnTo>
                  <a:lnTo>
                    <a:pt x="3422" y="2191"/>
                  </a:lnTo>
                  <a:lnTo>
                    <a:pt x="3393" y="2294"/>
                  </a:lnTo>
                  <a:lnTo>
                    <a:pt x="3358" y="2394"/>
                  </a:lnTo>
                  <a:lnTo>
                    <a:pt x="3316" y="2491"/>
                  </a:lnTo>
                  <a:lnTo>
                    <a:pt x="3271" y="2585"/>
                  </a:lnTo>
                  <a:lnTo>
                    <a:pt x="3220" y="2675"/>
                  </a:lnTo>
                  <a:lnTo>
                    <a:pt x="3163" y="2763"/>
                  </a:lnTo>
                  <a:lnTo>
                    <a:pt x="3101" y="2847"/>
                  </a:lnTo>
                  <a:lnTo>
                    <a:pt x="3035" y="2926"/>
                  </a:lnTo>
                  <a:lnTo>
                    <a:pt x="2965" y="3002"/>
                  </a:lnTo>
                  <a:lnTo>
                    <a:pt x="2890" y="3074"/>
                  </a:lnTo>
                  <a:lnTo>
                    <a:pt x="2811" y="3140"/>
                  </a:lnTo>
                  <a:lnTo>
                    <a:pt x="2729" y="3202"/>
                  </a:lnTo>
                  <a:lnTo>
                    <a:pt x="2643" y="3260"/>
                  </a:lnTo>
                  <a:lnTo>
                    <a:pt x="2554" y="3311"/>
                  </a:lnTo>
                  <a:lnTo>
                    <a:pt x="2460" y="3357"/>
                  </a:lnTo>
                  <a:lnTo>
                    <a:pt x="2365" y="3399"/>
                  </a:lnTo>
                  <a:lnTo>
                    <a:pt x="2266" y="3434"/>
                  </a:lnTo>
                  <a:lnTo>
                    <a:pt x="2165" y="3464"/>
                  </a:lnTo>
                  <a:lnTo>
                    <a:pt x="2060" y="3487"/>
                  </a:lnTo>
                  <a:lnTo>
                    <a:pt x="1955" y="3504"/>
                  </a:lnTo>
                  <a:lnTo>
                    <a:pt x="1847" y="3514"/>
                  </a:lnTo>
                  <a:lnTo>
                    <a:pt x="1738" y="3518"/>
                  </a:lnTo>
                  <a:lnTo>
                    <a:pt x="1628" y="3514"/>
                  </a:lnTo>
                  <a:lnTo>
                    <a:pt x="1519" y="3504"/>
                  </a:lnTo>
                  <a:lnTo>
                    <a:pt x="1414" y="3487"/>
                  </a:lnTo>
                  <a:lnTo>
                    <a:pt x="1310" y="3464"/>
                  </a:lnTo>
                  <a:lnTo>
                    <a:pt x="1208" y="3434"/>
                  </a:lnTo>
                  <a:lnTo>
                    <a:pt x="1110" y="3399"/>
                  </a:lnTo>
                  <a:lnTo>
                    <a:pt x="1014" y="3357"/>
                  </a:lnTo>
                  <a:lnTo>
                    <a:pt x="921" y="3311"/>
                  </a:lnTo>
                  <a:lnTo>
                    <a:pt x="831" y="3260"/>
                  </a:lnTo>
                  <a:lnTo>
                    <a:pt x="745" y="3202"/>
                  </a:lnTo>
                  <a:lnTo>
                    <a:pt x="663" y="3140"/>
                  </a:lnTo>
                  <a:lnTo>
                    <a:pt x="585" y="3074"/>
                  </a:lnTo>
                  <a:lnTo>
                    <a:pt x="510" y="3002"/>
                  </a:lnTo>
                  <a:lnTo>
                    <a:pt x="439" y="2926"/>
                  </a:lnTo>
                  <a:lnTo>
                    <a:pt x="373" y="2847"/>
                  </a:lnTo>
                  <a:lnTo>
                    <a:pt x="312" y="2763"/>
                  </a:lnTo>
                  <a:lnTo>
                    <a:pt x="255" y="2675"/>
                  </a:lnTo>
                  <a:lnTo>
                    <a:pt x="204" y="2585"/>
                  </a:lnTo>
                  <a:lnTo>
                    <a:pt x="157" y="2491"/>
                  </a:lnTo>
                  <a:lnTo>
                    <a:pt x="117" y="2394"/>
                  </a:lnTo>
                  <a:lnTo>
                    <a:pt x="83" y="2294"/>
                  </a:lnTo>
                  <a:lnTo>
                    <a:pt x="53" y="2191"/>
                  </a:lnTo>
                  <a:lnTo>
                    <a:pt x="30" y="2087"/>
                  </a:lnTo>
                  <a:lnTo>
                    <a:pt x="14" y="1979"/>
                  </a:lnTo>
                  <a:lnTo>
                    <a:pt x="3" y="1870"/>
                  </a:lnTo>
                  <a:lnTo>
                    <a:pt x="0" y="1759"/>
                  </a:lnTo>
                  <a:lnTo>
                    <a:pt x="3" y="1648"/>
                  </a:lnTo>
                  <a:lnTo>
                    <a:pt x="14" y="1539"/>
                  </a:lnTo>
                  <a:lnTo>
                    <a:pt x="30" y="1431"/>
                  </a:lnTo>
                  <a:lnTo>
                    <a:pt x="53" y="1327"/>
                  </a:lnTo>
                  <a:lnTo>
                    <a:pt x="83" y="1225"/>
                  </a:lnTo>
                  <a:lnTo>
                    <a:pt x="117" y="1124"/>
                  </a:lnTo>
                  <a:lnTo>
                    <a:pt x="157" y="1028"/>
                  </a:lnTo>
                  <a:lnTo>
                    <a:pt x="204" y="933"/>
                  </a:lnTo>
                  <a:lnTo>
                    <a:pt x="255" y="843"/>
                  </a:lnTo>
                  <a:lnTo>
                    <a:pt x="312" y="755"/>
                  </a:lnTo>
                  <a:lnTo>
                    <a:pt x="373" y="671"/>
                  </a:lnTo>
                  <a:lnTo>
                    <a:pt x="439" y="592"/>
                  </a:lnTo>
                  <a:lnTo>
                    <a:pt x="510" y="516"/>
                  </a:lnTo>
                  <a:lnTo>
                    <a:pt x="585" y="445"/>
                  </a:lnTo>
                  <a:lnTo>
                    <a:pt x="663" y="379"/>
                  </a:lnTo>
                  <a:lnTo>
                    <a:pt x="745" y="316"/>
                  </a:lnTo>
                  <a:lnTo>
                    <a:pt x="831" y="259"/>
                  </a:lnTo>
                  <a:lnTo>
                    <a:pt x="921" y="207"/>
                  </a:lnTo>
                  <a:lnTo>
                    <a:pt x="1014" y="161"/>
                  </a:lnTo>
                  <a:lnTo>
                    <a:pt x="1110" y="119"/>
                  </a:lnTo>
                  <a:lnTo>
                    <a:pt x="1208" y="84"/>
                  </a:lnTo>
                  <a:lnTo>
                    <a:pt x="1310" y="54"/>
                  </a:lnTo>
                  <a:lnTo>
                    <a:pt x="1414" y="31"/>
                  </a:lnTo>
                  <a:lnTo>
                    <a:pt x="1519" y="15"/>
                  </a:lnTo>
                  <a:lnTo>
                    <a:pt x="1628" y="5"/>
                  </a:lnTo>
                  <a:lnTo>
                    <a:pt x="17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6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5" name="Freeform 9"/>
            <p:cNvSpPr/>
            <p:nvPr/>
          </p:nvSpPr>
          <p:spPr bwMode="auto">
            <a:xfrm>
              <a:off x="-604" y="2624"/>
              <a:ext cx="144" cy="92"/>
            </a:xfrm>
            <a:custGeom>
              <a:avLst/>
              <a:gdLst>
                <a:gd name="T0" fmla="*/ 0 w 1591"/>
                <a:gd name="T1" fmla="*/ 0 h 1011"/>
                <a:gd name="T2" fmla="*/ 295 w 1591"/>
                <a:gd name="T3" fmla="*/ 0 h 1011"/>
                <a:gd name="T4" fmla="*/ 278 w 1591"/>
                <a:gd name="T5" fmla="*/ 50 h 1011"/>
                <a:gd name="T6" fmla="*/ 265 w 1591"/>
                <a:gd name="T7" fmla="*/ 101 h 1011"/>
                <a:gd name="T8" fmla="*/ 258 w 1591"/>
                <a:gd name="T9" fmla="*/ 152 h 1011"/>
                <a:gd name="T10" fmla="*/ 255 w 1591"/>
                <a:gd name="T11" fmla="*/ 206 h 1011"/>
                <a:gd name="T12" fmla="*/ 259 w 1591"/>
                <a:gd name="T13" fmla="*/ 266 h 1011"/>
                <a:gd name="T14" fmla="*/ 267 w 1591"/>
                <a:gd name="T15" fmla="*/ 323 h 1011"/>
                <a:gd name="T16" fmla="*/ 283 w 1591"/>
                <a:gd name="T17" fmla="*/ 379 h 1011"/>
                <a:gd name="T18" fmla="*/ 303 w 1591"/>
                <a:gd name="T19" fmla="*/ 432 h 1011"/>
                <a:gd name="T20" fmla="*/ 329 w 1591"/>
                <a:gd name="T21" fmla="*/ 482 h 1011"/>
                <a:gd name="T22" fmla="*/ 360 w 1591"/>
                <a:gd name="T23" fmla="*/ 528 h 1011"/>
                <a:gd name="T24" fmla="*/ 395 w 1591"/>
                <a:gd name="T25" fmla="*/ 572 h 1011"/>
                <a:gd name="T26" fmla="*/ 434 w 1591"/>
                <a:gd name="T27" fmla="*/ 612 h 1011"/>
                <a:gd name="T28" fmla="*/ 476 w 1591"/>
                <a:gd name="T29" fmla="*/ 647 h 1011"/>
                <a:gd name="T30" fmla="*/ 523 w 1591"/>
                <a:gd name="T31" fmla="*/ 678 h 1011"/>
                <a:gd name="T32" fmla="*/ 573 w 1591"/>
                <a:gd name="T33" fmla="*/ 704 h 1011"/>
                <a:gd name="T34" fmla="*/ 625 w 1591"/>
                <a:gd name="T35" fmla="*/ 725 h 1011"/>
                <a:gd name="T36" fmla="*/ 679 w 1591"/>
                <a:gd name="T37" fmla="*/ 741 h 1011"/>
                <a:gd name="T38" fmla="*/ 737 w 1591"/>
                <a:gd name="T39" fmla="*/ 750 h 1011"/>
                <a:gd name="T40" fmla="*/ 796 w 1591"/>
                <a:gd name="T41" fmla="*/ 753 h 1011"/>
                <a:gd name="T42" fmla="*/ 854 w 1591"/>
                <a:gd name="T43" fmla="*/ 750 h 1011"/>
                <a:gd name="T44" fmla="*/ 911 w 1591"/>
                <a:gd name="T45" fmla="*/ 741 h 1011"/>
                <a:gd name="T46" fmla="*/ 966 w 1591"/>
                <a:gd name="T47" fmla="*/ 725 h 1011"/>
                <a:gd name="T48" fmla="*/ 1018 w 1591"/>
                <a:gd name="T49" fmla="*/ 704 h 1011"/>
                <a:gd name="T50" fmla="*/ 1068 w 1591"/>
                <a:gd name="T51" fmla="*/ 678 h 1011"/>
                <a:gd name="T52" fmla="*/ 1114 w 1591"/>
                <a:gd name="T53" fmla="*/ 647 h 1011"/>
                <a:gd name="T54" fmla="*/ 1157 w 1591"/>
                <a:gd name="T55" fmla="*/ 612 h 1011"/>
                <a:gd name="T56" fmla="*/ 1196 w 1591"/>
                <a:gd name="T57" fmla="*/ 572 h 1011"/>
                <a:gd name="T58" fmla="*/ 1231 w 1591"/>
                <a:gd name="T59" fmla="*/ 528 h 1011"/>
                <a:gd name="T60" fmla="*/ 1262 w 1591"/>
                <a:gd name="T61" fmla="*/ 482 h 1011"/>
                <a:gd name="T62" fmla="*/ 1288 w 1591"/>
                <a:gd name="T63" fmla="*/ 432 h 1011"/>
                <a:gd name="T64" fmla="*/ 1308 w 1591"/>
                <a:gd name="T65" fmla="*/ 379 h 1011"/>
                <a:gd name="T66" fmla="*/ 1324 w 1591"/>
                <a:gd name="T67" fmla="*/ 323 h 1011"/>
                <a:gd name="T68" fmla="*/ 1332 w 1591"/>
                <a:gd name="T69" fmla="*/ 266 h 1011"/>
                <a:gd name="T70" fmla="*/ 1336 w 1591"/>
                <a:gd name="T71" fmla="*/ 206 h 1011"/>
                <a:gd name="T72" fmla="*/ 1333 w 1591"/>
                <a:gd name="T73" fmla="*/ 152 h 1011"/>
                <a:gd name="T74" fmla="*/ 1325 w 1591"/>
                <a:gd name="T75" fmla="*/ 101 h 1011"/>
                <a:gd name="T76" fmla="*/ 1313 w 1591"/>
                <a:gd name="T77" fmla="*/ 50 h 1011"/>
                <a:gd name="T78" fmla="*/ 1295 w 1591"/>
                <a:gd name="T79" fmla="*/ 0 h 1011"/>
                <a:gd name="T80" fmla="*/ 1591 w 1591"/>
                <a:gd name="T81" fmla="*/ 0 h 1011"/>
                <a:gd name="T82" fmla="*/ 1591 w 1591"/>
                <a:gd name="T83" fmla="*/ 820 h 1011"/>
                <a:gd name="T84" fmla="*/ 1588 w 1591"/>
                <a:gd name="T85" fmla="*/ 854 h 1011"/>
                <a:gd name="T86" fmla="*/ 1579 w 1591"/>
                <a:gd name="T87" fmla="*/ 887 h 1011"/>
                <a:gd name="T88" fmla="*/ 1565 w 1591"/>
                <a:gd name="T89" fmla="*/ 917 h 1011"/>
                <a:gd name="T90" fmla="*/ 1546 w 1591"/>
                <a:gd name="T91" fmla="*/ 943 h 1011"/>
                <a:gd name="T92" fmla="*/ 1524 w 1591"/>
                <a:gd name="T93" fmla="*/ 966 h 1011"/>
                <a:gd name="T94" fmla="*/ 1496 w 1591"/>
                <a:gd name="T95" fmla="*/ 985 h 1011"/>
                <a:gd name="T96" fmla="*/ 1467 w 1591"/>
                <a:gd name="T97" fmla="*/ 999 h 1011"/>
                <a:gd name="T98" fmla="*/ 1436 w 1591"/>
                <a:gd name="T99" fmla="*/ 1008 h 1011"/>
                <a:gd name="T100" fmla="*/ 1401 w 1591"/>
                <a:gd name="T101" fmla="*/ 1011 h 1011"/>
                <a:gd name="T102" fmla="*/ 189 w 1591"/>
                <a:gd name="T103" fmla="*/ 1011 h 1011"/>
                <a:gd name="T104" fmla="*/ 155 w 1591"/>
                <a:gd name="T105" fmla="*/ 1008 h 1011"/>
                <a:gd name="T106" fmla="*/ 123 w 1591"/>
                <a:gd name="T107" fmla="*/ 999 h 1011"/>
                <a:gd name="T108" fmla="*/ 94 w 1591"/>
                <a:gd name="T109" fmla="*/ 985 h 1011"/>
                <a:gd name="T110" fmla="*/ 67 w 1591"/>
                <a:gd name="T111" fmla="*/ 966 h 1011"/>
                <a:gd name="T112" fmla="*/ 45 w 1591"/>
                <a:gd name="T113" fmla="*/ 943 h 1011"/>
                <a:gd name="T114" fmla="*/ 26 w 1591"/>
                <a:gd name="T115" fmla="*/ 917 h 1011"/>
                <a:gd name="T116" fmla="*/ 12 w 1591"/>
                <a:gd name="T117" fmla="*/ 887 h 1011"/>
                <a:gd name="T118" fmla="*/ 3 w 1591"/>
                <a:gd name="T119" fmla="*/ 854 h 1011"/>
                <a:gd name="T120" fmla="*/ 0 w 1591"/>
                <a:gd name="T121" fmla="*/ 820 h 1011"/>
                <a:gd name="T122" fmla="*/ 0 w 1591"/>
                <a:gd name="T123" fmla="*/ 0 h 1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91" h="1011">
                  <a:moveTo>
                    <a:pt x="0" y="0"/>
                  </a:moveTo>
                  <a:lnTo>
                    <a:pt x="295" y="0"/>
                  </a:lnTo>
                  <a:lnTo>
                    <a:pt x="278" y="50"/>
                  </a:lnTo>
                  <a:lnTo>
                    <a:pt x="265" y="101"/>
                  </a:lnTo>
                  <a:lnTo>
                    <a:pt x="258" y="152"/>
                  </a:lnTo>
                  <a:lnTo>
                    <a:pt x="255" y="206"/>
                  </a:lnTo>
                  <a:lnTo>
                    <a:pt x="259" y="266"/>
                  </a:lnTo>
                  <a:lnTo>
                    <a:pt x="267" y="323"/>
                  </a:lnTo>
                  <a:lnTo>
                    <a:pt x="283" y="379"/>
                  </a:lnTo>
                  <a:lnTo>
                    <a:pt x="303" y="432"/>
                  </a:lnTo>
                  <a:lnTo>
                    <a:pt x="329" y="482"/>
                  </a:lnTo>
                  <a:lnTo>
                    <a:pt x="360" y="528"/>
                  </a:lnTo>
                  <a:lnTo>
                    <a:pt x="395" y="572"/>
                  </a:lnTo>
                  <a:lnTo>
                    <a:pt x="434" y="612"/>
                  </a:lnTo>
                  <a:lnTo>
                    <a:pt x="476" y="647"/>
                  </a:lnTo>
                  <a:lnTo>
                    <a:pt x="523" y="678"/>
                  </a:lnTo>
                  <a:lnTo>
                    <a:pt x="573" y="704"/>
                  </a:lnTo>
                  <a:lnTo>
                    <a:pt x="625" y="725"/>
                  </a:lnTo>
                  <a:lnTo>
                    <a:pt x="679" y="741"/>
                  </a:lnTo>
                  <a:lnTo>
                    <a:pt x="737" y="750"/>
                  </a:lnTo>
                  <a:lnTo>
                    <a:pt x="796" y="753"/>
                  </a:lnTo>
                  <a:lnTo>
                    <a:pt x="854" y="750"/>
                  </a:lnTo>
                  <a:lnTo>
                    <a:pt x="911" y="741"/>
                  </a:lnTo>
                  <a:lnTo>
                    <a:pt x="966" y="725"/>
                  </a:lnTo>
                  <a:lnTo>
                    <a:pt x="1018" y="704"/>
                  </a:lnTo>
                  <a:lnTo>
                    <a:pt x="1068" y="678"/>
                  </a:lnTo>
                  <a:lnTo>
                    <a:pt x="1114" y="647"/>
                  </a:lnTo>
                  <a:lnTo>
                    <a:pt x="1157" y="612"/>
                  </a:lnTo>
                  <a:lnTo>
                    <a:pt x="1196" y="572"/>
                  </a:lnTo>
                  <a:lnTo>
                    <a:pt x="1231" y="528"/>
                  </a:lnTo>
                  <a:lnTo>
                    <a:pt x="1262" y="482"/>
                  </a:lnTo>
                  <a:lnTo>
                    <a:pt x="1288" y="432"/>
                  </a:lnTo>
                  <a:lnTo>
                    <a:pt x="1308" y="379"/>
                  </a:lnTo>
                  <a:lnTo>
                    <a:pt x="1324" y="323"/>
                  </a:lnTo>
                  <a:lnTo>
                    <a:pt x="1332" y="266"/>
                  </a:lnTo>
                  <a:lnTo>
                    <a:pt x="1336" y="206"/>
                  </a:lnTo>
                  <a:lnTo>
                    <a:pt x="1333" y="152"/>
                  </a:lnTo>
                  <a:lnTo>
                    <a:pt x="1325" y="101"/>
                  </a:lnTo>
                  <a:lnTo>
                    <a:pt x="1313" y="50"/>
                  </a:lnTo>
                  <a:lnTo>
                    <a:pt x="1295" y="0"/>
                  </a:lnTo>
                  <a:lnTo>
                    <a:pt x="1591" y="0"/>
                  </a:lnTo>
                  <a:lnTo>
                    <a:pt x="1591" y="820"/>
                  </a:lnTo>
                  <a:lnTo>
                    <a:pt x="1588" y="854"/>
                  </a:lnTo>
                  <a:lnTo>
                    <a:pt x="1579" y="887"/>
                  </a:lnTo>
                  <a:lnTo>
                    <a:pt x="1565" y="917"/>
                  </a:lnTo>
                  <a:lnTo>
                    <a:pt x="1546" y="943"/>
                  </a:lnTo>
                  <a:lnTo>
                    <a:pt x="1524" y="966"/>
                  </a:lnTo>
                  <a:lnTo>
                    <a:pt x="1496" y="985"/>
                  </a:lnTo>
                  <a:lnTo>
                    <a:pt x="1467" y="999"/>
                  </a:lnTo>
                  <a:lnTo>
                    <a:pt x="1436" y="1008"/>
                  </a:lnTo>
                  <a:lnTo>
                    <a:pt x="1401" y="1011"/>
                  </a:lnTo>
                  <a:lnTo>
                    <a:pt x="189" y="1011"/>
                  </a:lnTo>
                  <a:lnTo>
                    <a:pt x="155" y="1008"/>
                  </a:lnTo>
                  <a:lnTo>
                    <a:pt x="123" y="999"/>
                  </a:lnTo>
                  <a:lnTo>
                    <a:pt x="94" y="985"/>
                  </a:lnTo>
                  <a:lnTo>
                    <a:pt x="67" y="966"/>
                  </a:lnTo>
                  <a:lnTo>
                    <a:pt x="45" y="943"/>
                  </a:lnTo>
                  <a:lnTo>
                    <a:pt x="26" y="917"/>
                  </a:lnTo>
                  <a:lnTo>
                    <a:pt x="12" y="887"/>
                  </a:lnTo>
                  <a:lnTo>
                    <a:pt x="3" y="854"/>
                  </a:lnTo>
                  <a:lnTo>
                    <a:pt x="0" y="82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6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5768179" y="6223859"/>
            <a:ext cx="1014730" cy="1841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s-ES" altLang="id-ID" sz="12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0"/>
                <a:ea typeface="Lato Medium" panose="020F0502020204030203" pitchFamily="34" charset="0"/>
                <a:cs typeface="Lato Medium" panose="020F0502020204030203" pitchFamily="34" charset="0"/>
              </a:rPr>
              <a:t>perumira</a:t>
            </a:r>
            <a:endParaRPr lang="es-ES" altLang="id-ID" sz="1200" b="1" spc="3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0000500000000000000" pitchFamily="50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089631" y="6235339"/>
            <a:ext cx="1014730" cy="1841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s-ES" altLang="id-ID" sz="12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0"/>
                <a:ea typeface="Lato Medium" panose="020F0502020204030203" pitchFamily="34" charset="0"/>
                <a:cs typeface="Lato Medium" panose="020F0502020204030203" pitchFamily="34" charset="0"/>
              </a:rPr>
              <a:t>perumira</a:t>
            </a:r>
            <a:endParaRPr lang="es-ES" altLang="id-ID" sz="1200" b="1" spc="3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0000500000000000000" pitchFamily="50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523337" y="6234211"/>
            <a:ext cx="1014730" cy="1841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s-ES" altLang="id-ID" sz="12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0"/>
                <a:ea typeface="Lato Medium" panose="020F0502020204030203" pitchFamily="34" charset="0"/>
                <a:cs typeface="Lato Medium" panose="020F0502020204030203" pitchFamily="34" charset="0"/>
              </a:rPr>
              <a:t>perumira</a:t>
            </a:r>
            <a:endParaRPr lang="es-ES" altLang="id-ID" sz="1200" b="1" spc="3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0000500000000000000" pitchFamily="50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858810" y="376960"/>
            <a:ext cx="4684389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Conoce nuestros PLANES de Entrevista</a:t>
            </a:r>
            <a:endParaRPr lang="es-ES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0000500000000000000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47385" y="2270125"/>
            <a:ext cx="5681345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Los invitamos a conocer nuestros planes de entrevistas con Talento del Mundo. Tendremos la oportunidad de hablar con personas excepcionales de todo el mundo, que son líderes en sus campos y compartirán sus historias inspiradoras y conocimientos valiosos con nuestra audiencia. No se pierdan esta oportunidad única de aprender de los mejores en el negocio y ampliar sus horizontes. ¡Los esperamos!</a:t>
            </a:r>
            <a:endParaRPr lang="en-US" sz="120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150000"/>
              </a:lnSpc>
            </a:pPr>
            <a:endParaRPr lang="en-US" sz="120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150000"/>
              </a:lnSpc>
            </a:pPr>
            <a:r>
              <a:rPr lang="es-ES" altLang="en-US" sz="1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No in</a:t>
            </a:r>
            <a:r>
              <a:rPr lang="es-ES" altLang="en-US" sz="120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cluye Revista Impresa- - Preguntar por coste adicional.</a:t>
            </a:r>
            <a:endParaRPr lang="es-ES" altLang="en-US" sz="1200"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6965961" y="4843193"/>
            <a:ext cx="1696905" cy="560070"/>
            <a:chOff x="8094795" y="-762000"/>
            <a:chExt cx="1696905" cy="560070"/>
          </a:xfrm>
        </p:grpSpPr>
        <p:sp>
          <p:nvSpPr>
            <p:cNvPr id="10" name="Flowchart: Terminator 9"/>
            <p:cNvSpPr/>
            <p:nvPr/>
          </p:nvSpPr>
          <p:spPr>
            <a:xfrm>
              <a:off x="8094795" y="-762000"/>
              <a:ext cx="1696905" cy="559979"/>
            </a:xfrm>
            <a:prstGeom prst="flowChartTerminator">
              <a:avLst/>
            </a:prstGeom>
            <a:gradFill>
              <a:gsLst>
                <a:gs pos="0">
                  <a:schemeClr val="accent1"/>
                </a:gs>
                <a:gs pos="93000">
                  <a:schemeClr val="accent4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140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567235" y="-601980"/>
              <a:ext cx="1037590" cy="4000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s-ES" altLang="en-US" sz="1400" dirty="0">
                  <a:solidFill>
                    <a:schemeClr val="bg1"/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PERUMIRA</a:t>
              </a:r>
              <a:r>
                <a:rPr lang="es-ES" altLang="en-US" sz="1200" dirty="0">
                  <a:solidFill>
                    <a:schemeClr val="bg1"/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 </a:t>
              </a:r>
              <a:endParaRPr lang="es-ES" altLang="en-US" sz="12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  <a:p>
              <a:endParaRPr lang="es-ES" altLang="en-US" sz="12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</p:grpSp>
      <p:pic>
        <p:nvPicPr>
          <p:cNvPr id="5" name="Picture Placeholder 4" descr="Luna Miraballes"/>
          <p:cNvPicPr>
            <a:picLocks noChangeAspect="1"/>
          </p:cNvPicPr>
          <p:nvPr>
            <p:ph type="pic" sz="quarter" idx="10"/>
          </p:nvPr>
        </p:nvPicPr>
        <p:blipFill>
          <a:blip r:embed="rId1"/>
          <a:stretch>
            <a:fillRect/>
          </a:stretch>
        </p:blipFill>
        <p:spPr>
          <a:xfrm>
            <a:off x="783590" y="377190"/>
            <a:ext cx="4307205" cy="60934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Группа 36"/>
          <p:cNvGrpSpPr/>
          <p:nvPr/>
        </p:nvGrpSpPr>
        <p:grpSpPr>
          <a:xfrm>
            <a:off x="1215845" y="1613930"/>
            <a:ext cx="2496082" cy="4466156"/>
            <a:chOff x="3468190" y="1195922"/>
            <a:chExt cx="2496082" cy="4466156"/>
          </a:xfrm>
        </p:grpSpPr>
        <p:sp>
          <p:nvSpPr>
            <p:cNvPr id="44" name="Прямоугольник 10"/>
            <p:cNvSpPr/>
            <p:nvPr/>
          </p:nvSpPr>
          <p:spPr>
            <a:xfrm>
              <a:off x="3505437" y="1195922"/>
              <a:ext cx="2419350" cy="156138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45" name="Прямоугольник 11"/>
            <p:cNvSpPr/>
            <p:nvPr/>
          </p:nvSpPr>
          <p:spPr>
            <a:xfrm>
              <a:off x="3486813" y="2754746"/>
              <a:ext cx="2419350" cy="29073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46" name="Заголовок 1"/>
            <p:cNvSpPr txBox="1"/>
            <p:nvPr/>
          </p:nvSpPr>
          <p:spPr>
            <a:xfrm>
              <a:off x="3468190" y="1362649"/>
              <a:ext cx="2456597" cy="1009326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ts val="3400"/>
                </a:lnSpc>
              </a:pPr>
              <a:r>
                <a:rPr lang="es-ES" altLang="en-US" sz="1000" kern="0" spc="150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PLAN NOTA COMERCIAL</a:t>
              </a:r>
              <a:endParaRPr lang="es-ES" altLang="en-US" sz="1000" kern="0" spc="15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 algn="ctr">
                <a:lnSpc>
                  <a:spcPts val="3400"/>
                </a:lnSpc>
              </a:pPr>
              <a:r>
                <a:rPr lang="es-ES" altLang="en-US" sz="2400" b="1" spc="100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USD 10.00</a:t>
              </a:r>
              <a:endParaRPr lang="en-US" sz="2400" b="1" spc="100" baseline="30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 algn="ctr"/>
              <a:endParaRPr lang="ru-RU" sz="2400" b="1" spc="1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47" name="Текст 11"/>
            <p:cNvSpPr txBox="1"/>
            <p:nvPr/>
          </p:nvSpPr>
          <p:spPr>
            <a:xfrm>
              <a:off x="3815572" y="3367754"/>
              <a:ext cx="1760561" cy="1526596"/>
            </a:xfrm>
            <a:prstGeom prst="rect">
              <a:avLst/>
            </a:prstGeom>
          </p:spPr>
          <p:txBody>
            <a:bodyPr>
              <a:normAutofit fontScale="25000"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800"/>
                </a:lnSpc>
              </a:pPr>
              <a:r>
                <a:rPr lang="es-ES" altLang="en-US" sz="5600" kern="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Nota, tipo articulo menor a 800 palabras</a:t>
              </a:r>
              <a:endParaRPr lang="es-ES" altLang="en-US" sz="5600" kern="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 algn="ctr">
                <a:lnSpc>
                  <a:spcPts val="1800"/>
                </a:lnSpc>
              </a:pPr>
              <a:endParaRPr lang="es-ES" altLang="en-US" sz="5600" kern="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 algn="ctr">
                <a:lnSpc>
                  <a:spcPts val="1800"/>
                </a:lnSpc>
              </a:pPr>
              <a:r>
                <a:rPr lang="es-ES" altLang="en-US" sz="5600" kern="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Publicación Online</a:t>
              </a:r>
              <a:endParaRPr lang="es-ES" altLang="en-US" sz="5600" kern="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 algn="ctr">
                <a:lnSpc>
                  <a:spcPts val="1800"/>
                </a:lnSpc>
              </a:pPr>
              <a:endParaRPr lang="es-ES" altLang="en-US" sz="5600" kern="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50" name="Заголовок 1"/>
            <p:cNvSpPr txBox="1"/>
            <p:nvPr/>
          </p:nvSpPr>
          <p:spPr>
            <a:xfrm>
              <a:off x="3507675" y="2296161"/>
              <a:ext cx="2456597" cy="355352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s-ES" altLang="en-US" sz="800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Pago por Nota</a:t>
              </a:r>
              <a:endParaRPr lang="es-ES" altLang="en-US" sz="1200" b="1" spc="1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51" name="Группа 37"/>
          <p:cNvGrpSpPr/>
          <p:nvPr/>
        </p:nvGrpSpPr>
        <p:grpSpPr>
          <a:xfrm>
            <a:off x="4054239" y="1613930"/>
            <a:ext cx="2457117" cy="4466156"/>
            <a:chOff x="6306584" y="1195922"/>
            <a:chExt cx="2457117" cy="4466156"/>
          </a:xfrm>
        </p:grpSpPr>
        <p:sp>
          <p:nvSpPr>
            <p:cNvPr id="52" name="Прямоугольник 18"/>
            <p:cNvSpPr/>
            <p:nvPr/>
          </p:nvSpPr>
          <p:spPr>
            <a:xfrm>
              <a:off x="6344351" y="1195922"/>
              <a:ext cx="2419350" cy="156138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53" name="Прямоугольник 19"/>
            <p:cNvSpPr/>
            <p:nvPr/>
          </p:nvSpPr>
          <p:spPr>
            <a:xfrm>
              <a:off x="6325727" y="2754746"/>
              <a:ext cx="2419350" cy="29073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54" name="Заголовок 1"/>
            <p:cNvSpPr txBox="1"/>
            <p:nvPr/>
          </p:nvSpPr>
          <p:spPr>
            <a:xfrm>
              <a:off x="6307104" y="1362649"/>
              <a:ext cx="2456597" cy="1009326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ts val="3400"/>
                </a:lnSpc>
              </a:pPr>
              <a:r>
                <a:rPr lang="es-ES" altLang="en-US" sz="1000" kern="0" spc="150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PLAN NOTA BIOGRAFICA</a:t>
              </a:r>
              <a:endParaRPr lang="es-ES" altLang="en-US" sz="1000" kern="0" spc="15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 algn="ctr">
                <a:lnSpc>
                  <a:spcPts val="3400"/>
                </a:lnSpc>
              </a:pPr>
              <a:r>
                <a:rPr lang="es-ES" altLang="en-US" sz="2400" b="1" spc="100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USD 20.00</a:t>
              </a:r>
              <a:endParaRPr lang="en-US" sz="2400" b="1" spc="100" baseline="30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 algn="ctr"/>
              <a:endParaRPr lang="ru-RU" sz="2400" b="1" spc="1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58" name="Заголовок 1"/>
            <p:cNvSpPr txBox="1"/>
            <p:nvPr/>
          </p:nvSpPr>
          <p:spPr>
            <a:xfrm>
              <a:off x="6306584" y="2296161"/>
              <a:ext cx="2456597" cy="355352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s-ES" altLang="en-US" sz="800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Pago por Nota</a:t>
              </a:r>
              <a:endParaRPr lang="es-ES" altLang="en-US" sz="1200" b="1" spc="1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sp>
        <p:nvSpPr>
          <p:cNvPr id="69" name="TextBox 68"/>
          <p:cNvSpPr txBox="1"/>
          <p:nvPr/>
        </p:nvSpPr>
        <p:spPr>
          <a:xfrm>
            <a:off x="1215716" y="357917"/>
            <a:ext cx="605726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E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Planes “Notas Exclusivas”</a:t>
            </a:r>
            <a:endParaRPr lang="es-ES" sz="3600" b="1" dirty="0">
              <a:solidFill>
                <a:schemeClr val="tx1">
                  <a:lumMod val="75000"/>
                  <a:lumOff val="25000"/>
                </a:schemeClr>
              </a:solidFill>
              <a:latin typeface="Montserrat" panose="00000500000000000000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4531360" y="3517265"/>
            <a:ext cx="1696085" cy="1629410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pPr indent="0"/>
            <a:r>
              <a:rPr lang="en-US" sz="1200" b="0">
                <a:latin typeface="Calibri" panose="020F0502020204030204" charset="0"/>
                <a:ea typeface="SimSun" panose="02010600030101010101" pitchFamily="2" charset="-122"/>
                <a:cs typeface="Times New Roman" panose="02020603050405020304" charset="0"/>
              </a:rPr>
              <a:t>Resumen biografico/trayectoria, últimos premios o reconocimientos</a:t>
            </a:r>
            <a:endParaRPr lang="en-US" sz="1200" b="0">
              <a:latin typeface="Calibri" panose="020F0502020204030204" charset="0"/>
              <a:ea typeface="SimSun" panose="02010600030101010101" pitchFamily="2" charset="-122"/>
              <a:cs typeface="Times New Roman" panose="02020603050405020304" charset="0"/>
            </a:endParaRPr>
          </a:p>
          <a:p>
            <a:pPr indent="0"/>
            <a:endParaRPr lang="en-US" sz="1200" b="0">
              <a:latin typeface="Calibri" panose="020F0502020204030204" charset="0"/>
              <a:ea typeface="SimSun" panose="02010600030101010101" pitchFamily="2" charset="-122"/>
              <a:cs typeface="Times New Roman" panose="02020603050405020304" charset="0"/>
            </a:endParaRPr>
          </a:p>
          <a:p>
            <a:pPr indent="0"/>
            <a:r>
              <a:rPr lang="en-US" sz="1200" b="0">
                <a:latin typeface="Calibri" panose="020F0502020204030204" charset="0"/>
                <a:ea typeface="SimSun" panose="02010600030101010101" pitchFamily="2" charset="-122"/>
                <a:cs typeface="Times New Roman" panose="02020603050405020304" charset="0"/>
              </a:rPr>
              <a:t>Hasta 1500 palabras</a:t>
            </a:r>
            <a:endParaRPr lang="en-US" sz="1200" b="0">
              <a:latin typeface="Calibri" panose="020F0502020204030204" charset="0"/>
              <a:ea typeface="SimSun" panose="02010600030101010101" pitchFamily="2" charset="-122"/>
              <a:cs typeface="Times New Roman" panose="02020603050405020304" charset="0"/>
            </a:endParaRPr>
          </a:p>
          <a:p>
            <a:pPr indent="0"/>
            <a:endParaRPr lang="en-US" sz="1200" b="0">
              <a:latin typeface="Calibri" panose="020F0502020204030204" charset="0"/>
              <a:ea typeface="SimSun" panose="02010600030101010101" pitchFamily="2" charset="-122"/>
              <a:cs typeface="Times New Roman" panose="02020603050405020304" charset="0"/>
            </a:endParaRPr>
          </a:p>
          <a:p>
            <a:pPr indent="0"/>
            <a:r>
              <a:rPr lang="en-US" sz="1200" b="0">
                <a:latin typeface="Calibri" panose="020F0502020204030204" charset="0"/>
                <a:ea typeface="SimSun" panose="02010600030101010101" pitchFamily="2" charset="-122"/>
                <a:cs typeface="Times New Roman" panose="02020603050405020304" charset="0"/>
              </a:rPr>
              <a:t>Publicacion Online</a:t>
            </a:r>
            <a:endParaRPr lang="en-US" sz="1200" b="0">
              <a:latin typeface="Calibri" panose="020F0502020204030204" charset="0"/>
              <a:ea typeface="SimSun" panose="02010600030101010101" pitchFamily="2" charset="-122"/>
              <a:cs typeface="Times New Roman" panose="02020603050405020304" charset="0"/>
            </a:endParaRPr>
          </a:p>
        </p:txBody>
      </p:sp>
      <p:pic>
        <p:nvPicPr>
          <p:cNvPr id="2" name="Picture Placeholder 1" descr="Ludmila Rigazzio"/>
          <p:cNvPicPr>
            <a:picLocks noChangeAspect="1"/>
          </p:cNvPicPr>
          <p:nvPr>
            <p:ph type="pic" sz="quarter" idx="13"/>
          </p:nvPr>
        </p:nvPicPr>
        <p:blipFill>
          <a:blip r:embed="rId1"/>
          <a:stretch>
            <a:fillRect/>
          </a:stretch>
        </p:blipFill>
        <p:spPr>
          <a:xfrm>
            <a:off x="6949440" y="1614170"/>
            <a:ext cx="3156585" cy="44659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Группа 35"/>
          <p:cNvGrpSpPr/>
          <p:nvPr/>
        </p:nvGrpSpPr>
        <p:grpSpPr>
          <a:xfrm>
            <a:off x="589386" y="1613930"/>
            <a:ext cx="2572687" cy="4466156"/>
            <a:chOff x="589386" y="1195922"/>
            <a:chExt cx="2572687" cy="4466156"/>
          </a:xfrm>
        </p:grpSpPr>
        <p:sp>
          <p:nvSpPr>
            <p:cNvPr id="36" name="Прямоугольник 4"/>
            <p:cNvSpPr/>
            <p:nvPr/>
          </p:nvSpPr>
          <p:spPr>
            <a:xfrm>
              <a:off x="666523" y="1195922"/>
              <a:ext cx="2419350" cy="156138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37" name="Прямоугольник 1"/>
            <p:cNvSpPr/>
            <p:nvPr/>
          </p:nvSpPr>
          <p:spPr>
            <a:xfrm>
              <a:off x="647899" y="2754746"/>
              <a:ext cx="2419350" cy="29073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38" name="Заголовок 1"/>
            <p:cNvSpPr txBox="1"/>
            <p:nvPr/>
          </p:nvSpPr>
          <p:spPr>
            <a:xfrm>
              <a:off x="705476" y="1196279"/>
              <a:ext cx="2456597" cy="1009326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ts val="3400"/>
                </a:lnSpc>
              </a:pPr>
              <a:r>
                <a:rPr lang="es-ES" altLang="en-US" sz="1000" kern="0" spc="150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PLAN NUEVO TALENTO</a:t>
              </a:r>
              <a:r>
                <a:rPr lang="en-US" sz="2400" spc="100" baseline="30000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</a:t>
              </a:r>
              <a:endParaRPr lang="en-US" sz="2400" spc="100" baseline="30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 algn="ctr">
                <a:lnSpc>
                  <a:spcPts val="3400"/>
                </a:lnSpc>
              </a:pPr>
              <a:r>
                <a:rPr lang="es-ES" sz="2400" b="1" spc="100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USD 30.00</a:t>
              </a:r>
              <a:endParaRPr lang="es-ES" sz="2400" b="1" spc="1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39" name="Текст 11"/>
            <p:cNvSpPr txBox="1"/>
            <p:nvPr/>
          </p:nvSpPr>
          <p:spPr>
            <a:xfrm>
              <a:off x="888471" y="3106637"/>
              <a:ext cx="1972945" cy="1526540"/>
            </a:xfrm>
            <a:prstGeom prst="rect">
              <a:avLst/>
            </a:prstGeom>
          </p:spPr>
          <p:txBody>
            <a:bodyPr>
              <a:normAutofit fontScale="25000"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800"/>
                </a:lnSpc>
              </a:pPr>
              <a:r>
                <a:rPr lang="es-ES" altLang="en-US" sz="4000" kern="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- </a:t>
              </a:r>
              <a:r>
                <a:rPr lang="en-US" sz="4000" kern="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Entrevista Escrita y publicada en Perumira.org</a:t>
              </a:r>
              <a:endParaRPr lang="en-US" sz="4000" kern="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 algn="ctr">
                <a:lnSpc>
                  <a:spcPts val="1800"/>
                </a:lnSpc>
              </a:pPr>
              <a:r>
                <a:rPr lang="es-ES" altLang="en-US" sz="4000" kern="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- </a:t>
              </a:r>
              <a:r>
                <a:rPr lang="en-US" sz="4000" kern="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PDF Editable  - Portada - para que puedas distribuirla.</a:t>
              </a:r>
              <a:endParaRPr lang="en-US" sz="4000" kern="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 algn="ctr">
                <a:lnSpc>
                  <a:spcPts val="1800"/>
                </a:lnSpc>
              </a:pPr>
              <a:r>
                <a:rPr lang="es-ES" altLang="en-US" sz="4000" kern="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- </a:t>
              </a:r>
              <a:r>
                <a:rPr lang="en-US" sz="4000" kern="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Difusión a cargo del Invitado</a:t>
              </a:r>
              <a:endParaRPr lang="en-US" sz="4000" kern="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42" name="Заголовок 1"/>
            <p:cNvSpPr txBox="1"/>
            <p:nvPr/>
          </p:nvSpPr>
          <p:spPr>
            <a:xfrm>
              <a:off x="589386" y="2191386"/>
              <a:ext cx="2456597" cy="355352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s-ES" altLang="en-US" sz="800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Pago por Entrevista</a:t>
              </a:r>
              <a:endParaRPr lang="es-ES" altLang="en-US" sz="1200" b="1" spc="1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43" name="Группа 36"/>
          <p:cNvGrpSpPr/>
          <p:nvPr/>
        </p:nvGrpSpPr>
        <p:grpSpPr>
          <a:xfrm>
            <a:off x="3468190" y="1613930"/>
            <a:ext cx="2496082" cy="4466156"/>
            <a:chOff x="3468190" y="1195922"/>
            <a:chExt cx="2496082" cy="4466156"/>
          </a:xfrm>
        </p:grpSpPr>
        <p:sp>
          <p:nvSpPr>
            <p:cNvPr id="44" name="Прямоугольник 10"/>
            <p:cNvSpPr/>
            <p:nvPr/>
          </p:nvSpPr>
          <p:spPr>
            <a:xfrm>
              <a:off x="3505437" y="1195922"/>
              <a:ext cx="2419350" cy="156138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45" name="Прямоугольник 11"/>
            <p:cNvSpPr/>
            <p:nvPr/>
          </p:nvSpPr>
          <p:spPr>
            <a:xfrm>
              <a:off x="3486813" y="2754746"/>
              <a:ext cx="2419350" cy="29073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46" name="Заголовок 1"/>
            <p:cNvSpPr txBox="1"/>
            <p:nvPr/>
          </p:nvSpPr>
          <p:spPr>
            <a:xfrm>
              <a:off x="3468190" y="1362649"/>
              <a:ext cx="2456597" cy="1009326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ts val="3400"/>
                </a:lnSpc>
              </a:pPr>
              <a:r>
                <a:rPr lang="es-ES" altLang="en-US" sz="1000" kern="0" spc="150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PLAN TALENTO EMERGENTE</a:t>
              </a:r>
              <a:endParaRPr lang="es-ES" altLang="en-US" sz="1000" kern="0" spc="15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 algn="ctr">
                <a:lnSpc>
                  <a:spcPts val="3400"/>
                </a:lnSpc>
              </a:pPr>
              <a:r>
                <a:rPr lang="es-ES" altLang="en-US" sz="2400" b="1" spc="100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USD 60.00</a:t>
              </a:r>
              <a:endParaRPr lang="en-US" sz="2400" b="1" spc="100" baseline="30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 algn="ctr"/>
              <a:endParaRPr lang="ru-RU" sz="2400" b="1" spc="1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47" name="Текст 11"/>
            <p:cNvSpPr txBox="1"/>
            <p:nvPr/>
          </p:nvSpPr>
          <p:spPr>
            <a:xfrm>
              <a:off x="3816207" y="3263614"/>
              <a:ext cx="1760561" cy="1526596"/>
            </a:xfrm>
            <a:prstGeom prst="rect">
              <a:avLst/>
            </a:prstGeom>
          </p:spPr>
          <p:txBody>
            <a:bodyPr>
              <a:normAutofit fontScale="25000"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800"/>
                </a:lnSpc>
              </a:pPr>
              <a:r>
                <a:rPr lang="es-ES" altLang="en-US" sz="4800" kern="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PLAN ANTERIOR +</a:t>
              </a:r>
              <a:endParaRPr lang="en-US" sz="4800" kern="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 algn="ctr">
                <a:lnSpc>
                  <a:spcPts val="1800"/>
                </a:lnSpc>
              </a:pPr>
              <a:r>
                <a:rPr lang="en-US" sz="4800" kern="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Difusión en Instagram - Facebook - Twitter - LinkedIn - Pinterest - Threads - Minds</a:t>
              </a:r>
              <a:endParaRPr lang="en-US" sz="4800" kern="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50" name="Заголовок 1"/>
            <p:cNvSpPr txBox="1"/>
            <p:nvPr/>
          </p:nvSpPr>
          <p:spPr>
            <a:xfrm>
              <a:off x="3507675" y="2296161"/>
              <a:ext cx="2456597" cy="355352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s-ES" altLang="en-US" sz="800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Pago por Entrevista</a:t>
              </a:r>
              <a:endParaRPr lang="es-ES" altLang="en-US" sz="1200" b="1" spc="1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51" name="Группа 37"/>
          <p:cNvGrpSpPr/>
          <p:nvPr/>
        </p:nvGrpSpPr>
        <p:grpSpPr>
          <a:xfrm>
            <a:off x="6306584" y="1613930"/>
            <a:ext cx="2457117" cy="4466156"/>
            <a:chOff x="6306584" y="1195922"/>
            <a:chExt cx="2457117" cy="4466156"/>
          </a:xfrm>
        </p:grpSpPr>
        <p:sp>
          <p:nvSpPr>
            <p:cNvPr id="52" name="Прямоугольник 18"/>
            <p:cNvSpPr/>
            <p:nvPr/>
          </p:nvSpPr>
          <p:spPr>
            <a:xfrm>
              <a:off x="6344351" y="1195922"/>
              <a:ext cx="2419350" cy="156138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53" name="Прямоугольник 19"/>
            <p:cNvSpPr/>
            <p:nvPr/>
          </p:nvSpPr>
          <p:spPr>
            <a:xfrm>
              <a:off x="6325727" y="2754746"/>
              <a:ext cx="2419350" cy="29073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54" name="Заголовок 1"/>
            <p:cNvSpPr txBox="1"/>
            <p:nvPr/>
          </p:nvSpPr>
          <p:spPr>
            <a:xfrm>
              <a:off x="6307104" y="1362649"/>
              <a:ext cx="2456597" cy="1009326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ts val="3400"/>
                </a:lnSpc>
              </a:pPr>
              <a:r>
                <a:rPr lang="es-ES" altLang="en-US" sz="1000" kern="0" spc="150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PLAN VISIBILIDAD</a:t>
              </a:r>
              <a:endParaRPr lang="es-ES" altLang="en-US" sz="1000" kern="0" spc="15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 algn="ctr">
                <a:lnSpc>
                  <a:spcPts val="3400"/>
                </a:lnSpc>
              </a:pPr>
              <a:r>
                <a:rPr lang="es-ES" altLang="en-US" sz="2400" b="1" spc="100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USD 80.00</a:t>
              </a:r>
              <a:endParaRPr lang="en-US" sz="2400" b="1" spc="100" baseline="30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 algn="ctr"/>
              <a:endParaRPr lang="ru-RU" sz="2400" b="1" spc="1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55" name="Текст 11"/>
            <p:cNvSpPr txBox="1"/>
            <p:nvPr/>
          </p:nvSpPr>
          <p:spPr>
            <a:xfrm>
              <a:off x="6655121" y="3263614"/>
              <a:ext cx="1760561" cy="1526596"/>
            </a:xfrm>
            <a:prstGeom prst="rect">
              <a:avLst/>
            </a:prstGeom>
          </p:spPr>
          <p:txBody>
            <a:bodyPr>
              <a:normAutofit fontScale="90000"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800"/>
                </a:lnSpc>
              </a:pPr>
              <a:r>
                <a:rPr lang="es-ES" altLang="en-US" sz="1100" kern="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PLAN ANTERIOR +</a:t>
              </a:r>
              <a:endParaRPr lang="es-ES" altLang="en-US" sz="1100" kern="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 algn="ctr">
                <a:lnSpc>
                  <a:spcPts val="1800"/>
                </a:lnSpc>
              </a:pPr>
              <a:r>
                <a:rPr lang="en-US" sz="1100" kern="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Difusión en plataformas de video como Youtube y Tiktok (El invitado debe enviarnos un video short o largo)</a:t>
              </a:r>
              <a:endParaRPr lang="en-US" sz="1100" kern="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58" name="Заголовок 1"/>
            <p:cNvSpPr txBox="1"/>
            <p:nvPr/>
          </p:nvSpPr>
          <p:spPr>
            <a:xfrm>
              <a:off x="6306584" y="2296161"/>
              <a:ext cx="2456597" cy="355352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s-ES" altLang="en-US" sz="800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Pago por Entrevista</a:t>
              </a:r>
              <a:endParaRPr lang="es-ES" altLang="en-US" sz="1200" b="1" spc="1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59" name="Группа 38"/>
          <p:cNvGrpSpPr/>
          <p:nvPr/>
        </p:nvGrpSpPr>
        <p:grpSpPr>
          <a:xfrm>
            <a:off x="9143592" y="1613930"/>
            <a:ext cx="2459022" cy="4466156"/>
            <a:chOff x="9143592" y="1195922"/>
            <a:chExt cx="2459022" cy="4466156"/>
          </a:xfrm>
        </p:grpSpPr>
        <p:sp>
          <p:nvSpPr>
            <p:cNvPr id="60" name="Прямоугольник 26"/>
            <p:cNvSpPr/>
            <p:nvPr/>
          </p:nvSpPr>
          <p:spPr>
            <a:xfrm>
              <a:off x="9183264" y="1195922"/>
              <a:ext cx="2419350" cy="1561380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94000">
                  <a:schemeClr val="accent4">
                    <a:lumMod val="100000"/>
                    <a:alpha val="93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61" name="Прямоугольник 27"/>
            <p:cNvSpPr/>
            <p:nvPr/>
          </p:nvSpPr>
          <p:spPr>
            <a:xfrm>
              <a:off x="9164640" y="2754746"/>
              <a:ext cx="2419350" cy="29073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62" name="Заголовок 1"/>
            <p:cNvSpPr txBox="1"/>
            <p:nvPr/>
          </p:nvSpPr>
          <p:spPr>
            <a:xfrm>
              <a:off x="9146017" y="1362649"/>
              <a:ext cx="2456597" cy="1009326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ts val="3400"/>
                </a:lnSpc>
              </a:pPr>
              <a:r>
                <a:rPr lang="es-ES" altLang="en-US" sz="1000" kern="0" spc="150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PLAN MEDIOS COMUNICACION</a:t>
              </a:r>
              <a:endParaRPr lang="es-ES" altLang="en-US" sz="1000" kern="0" spc="15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 algn="ctr">
                <a:lnSpc>
                  <a:spcPts val="3400"/>
                </a:lnSpc>
              </a:pPr>
              <a:r>
                <a:rPr lang="es-ES" altLang="en-US" sz="2400" b="1" spc="100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USD 120.00</a:t>
              </a:r>
              <a:endParaRPr lang="en-US" sz="2400" b="1" spc="100" baseline="30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 algn="ctr"/>
              <a:endParaRPr lang="ru-RU" sz="2400" b="1" spc="1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63" name="Текст 11"/>
            <p:cNvSpPr txBox="1"/>
            <p:nvPr/>
          </p:nvSpPr>
          <p:spPr>
            <a:xfrm>
              <a:off x="9494034" y="3263614"/>
              <a:ext cx="1760561" cy="1526596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800"/>
                </a:lnSpc>
              </a:pPr>
              <a:r>
                <a:rPr lang="es-ES" altLang="en-US" sz="1100" kern="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PKAN ANTERIOR +</a:t>
              </a:r>
              <a:endParaRPr lang="en-US" sz="1100" kern="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 algn="ctr">
                <a:lnSpc>
                  <a:spcPts val="1800"/>
                </a:lnSpc>
              </a:pPr>
              <a:r>
                <a:rPr lang="en-US" sz="1100" kern="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Certificado Digital de la Organización</a:t>
              </a:r>
              <a:endParaRPr lang="en-US" sz="1100" kern="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66" name="Заголовок 1"/>
            <p:cNvSpPr txBox="1"/>
            <p:nvPr/>
          </p:nvSpPr>
          <p:spPr>
            <a:xfrm>
              <a:off x="9143592" y="2296161"/>
              <a:ext cx="2456597" cy="355352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s-ES" altLang="en-US" sz="800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Pago por Entrevista</a:t>
              </a:r>
              <a:endParaRPr lang="es-ES" altLang="en-US" sz="1200" b="1" spc="1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sp>
        <p:nvSpPr>
          <p:cNvPr id="69" name="TextBox 68"/>
          <p:cNvSpPr txBox="1"/>
          <p:nvPr/>
        </p:nvSpPr>
        <p:spPr>
          <a:xfrm>
            <a:off x="2931486" y="242347"/>
            <a:ext cx="632904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Planes “Talent Marketing”</a:t>
            </a:r>
            <a:endParaRPr lang="es-ES" sz="3600" b="1" dirty="0">
              <a:solidFill>
                <a:schemeClr val="tx1">
                  <a:lumMod val="75000"/>
                  <a:lumOff val="25000"/>
                </a:schemeClr>
              </a:solidFill>
              <a:latin typeface="Montserrat" panose="00000500000000000000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38"/>
          <p:cNvGrpSpPr/>
          <p:nvPr/>
        </p:nvGrpSpPr>
        <p:grpSpPr>
          <a:xfrm>
            <a:off x="629276" y="1705373"/>
            <a:ext cx="2456597" cy="4466156"/>
            <a:chOff x="629276" y="1195922"/>
            <a:chExt cx="2456597" cy="4466156"/>
          </a:xfrm>
        </p:grpSpPr>
        <p:sp>
          <p:nvSpPr>
            <p:cNvPr id="3" name="Прямоугольник 3"/>
            <p:cNvSpPr/>
            <p:nvPr/>
          </p:nvSpPr>
          <p:spPr>
            <a:xfrm>
              <a:off x="647899" y="1195922"/>
              <a:ext cx="2419350" cy="446615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4" name="Заголовок 1"/>
            <p:cNvSpPr txBox="1"/>
            <p:nvPr/>
          </p:nvSpPr>
          <p:spPr>
            <a:xfrm>
              <a:off x="629276" y="1507028"/>
              <a:ext cx="2456597" cy="1009326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ts val="3400"/>
                </a:lnSpc>
              </a:pPr>
              <a:r>
                <a:rPr lang="es-ES" altLang="en-US" sz="1000" kern="0" spc="150" dirty="0" smtClean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PLAN TOP</a:t>
              </a:r>
              <a:endParaRPr lang="en-US" sz="1000" kern="0" spc="1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 algn="ctr">
                <a:lnSpc>
                  <a:spcPts val="3400"/>
                </a:lnSpc>
              </a:pPr>
              <a:r>
                <a:rPr lang="es-ES" altLang="en-US" sz="2400" b="1" spc="1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USD 200.00</a:t>
              </a:r>
              <a:endParaRPr lang="en-US" sz="900" spc="100" baseline="30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 algn="ctr"/>
              <a:endParaRPr lang="ru-RU" sz="2400" b="1" spc="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5" name="Текст 11"/>
            <p:cNvSpPr txBox="1"/>
            <p:nvPr/>
          </p:nvSpPr>
          <p:spPr>
            <a:xfrm>
              <a:off x="977293" y="3263614"/>
              <a:ext cx="1760561" cy="1526596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800"/>
                </a:lnSpc>
              </a:pPr>
              <a:r>
                <a:rPr lang="es-ES" altLang="en-US" sz="1400" kern="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PLAN ANTERIOR +</a:t>
              </a:r>
              <a:endParaRPr lang="es-ES" altLang="en-US" sz="1400" kern="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 algn="ctr">
                <a:lnSpc>
                  <a:spcPts val="1800"/>
                </a:lnSpc>
              </a:pPr>
              <a:r>
                <a:rPr lang="en-US" sz="1400" kern="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Entrevista en vivo LIVE Instagram</a:t>
              </a:r>
              <a:endParaRPr lang="en-US" sz="1400" kern="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 algn="ctr">
                <a:lnSpc>
                  <a:spcPts val="1800"/>
                </a:lnSpc>
              </a:pPr>
              <a:r>
                <a:rPr lang="en-US" sz="1400" kern="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Certificado Digital de la Organización</a:t>
              </a:r>
              <a:endParaRPr lang="en-US" sz="1400" kern="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cxnSp>
          <p:nvCxnSpPr>
            <p:cNvPr id="8" name="Прямая соединительная линия 34"/>
            <p:cNvCxnSpPr/>
            <p:nvPr/>
          </p:nvCxnSpPr>
          <p:spPr>
            <a:xfrm>
              <a:off x="1217644" y="2861001"/>
              <a:ext cx="1286540" cy="0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Группа 41"/>
          <p:cNvGrpSpPr/>
          <p:nvPr/>
        </p:nvGrpSpPr>
        <p:grpSpPr>
          <a:xfrm>
            <a:off x="3468190" y="1705373"/>
            <a:ext cx="2456597" cy="4466156"/>
            <a:chOff x="3468190" y="1195922"/>
            <a:chExt cx="2456597" cy="4466156"/>
          </a:xfrm>
        </p:grpSpPr>
        <p:sp>
          <p:nvSpPr>
            <p:cNvPr id="10" name="Прямоугольник 11"/>
            <p:cNvSpPr/>
            <p:nvPr/>
          </p:nvSpPr>
          <p:spPr>
            <a:xfrm>
              <a:off x="3486813" y="1195922"/>
              <a:ext cx="2419350" cy="446615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1" name="Заголовок 1"/>
            <p:cNvSpPr txBox="1"/>
            <p:nvPr/>
          </p:nvSpPr>
          <p:spPr>
            <a:xfrm>
              <a:off x="3468190" y="1507028"/>
              <a:ext cx="2456597" cy="1009326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ts val="3400"/>
                </a:lnSpc>
              </a:pPr>
              <a:r>
                <a:rPr lang="es-ES" altLang="en-US" sz="1000" kern="0" spc="150" dirty="0" smtClean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PLAN INFLUENCER</a:t>
              </a:r>
              <a:endParaRPr lang="en-US" sz="1000" kern="0" spc="1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 algn="ctr">
                <a:lnSpc>
                  <a:spcPts val="3400"/>
                </a:lnSpc>
              </a:pPr>
              <a:r>
                <a:rPr lang="es-ES" altLang="en-US" sz="2400" b="1" spc="1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USD 300.00</a:t>
              </a:r>
              <a:endParaRPr lang="en-US" sz="900" spc="100" baseline="30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 algn="ctr">
                <a:lnSpc>
                  <a:spcPts val="3400"/>
                </a:lnSpc>
              </a:pPr>
              <a:endParaRPr lang="en-US" sz="900" b="1" spc="100" baseline="30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 algn="ctr">
                <a:lnSpc>
                  <a:spcPts val="3400"/>
                </a:lnSpc>
              </a:pPr>
              <a:endParaRPr lang="en-US" sz="2400" b="1" spc="100" baseline="30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 algn="ctr"/>
              <a:endParaRPr lang="ru-RU" sz="2400" b="1" spc="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2" name="Текст 11"/>
            <p:cNvSpPr txBox="1"/>
            <p:nvPr/>
          </p:nvSpPr>
          <p:spPr>
            <a:xfrm>
              <a:off x="3659960" y="3017102"/>
              <a:ext cx="2140585" cy="2259965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800"/>
                </a:lnSpc>
              </a:pPr>
              <a:r>
                <a:rPr lang="es-ES" altLang="en-US" sz="1200" kern="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PLAN ANTERIOR + </a:t>
              </a:r>
              <a:endParaRPr lang="es-ES" altLang="en-US" sz="1200" kern="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 algn="ctr">
                <a:lnSpc>
                  <a:spcPts val="1800"/>
                </a:lnSpc>
              </a:pPr>
              <a:r>
                <a:rPr lang="en-US" sz="1200" kern="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Jurado por 2 años en una de las categorías de los Premios Global Talent </a:t>
              </a:r>
              <a:endParaRPr lang="en-US" sz="1200" kern="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 algn="ctr">
                <a:lnSpc>
                  <a:spcPts val="1800"/>
                </a:lnSpc>
              </a:pPr>
              <a:r>
                <a:rPr lang="en-US" sz="1200" kern="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Publicidad Logotipo de tu Emprendimiento en el website Perumira por 1 año en "Partners"</a:t>
              </a:r>
              <a:endParaRPr lang="en-US" sz="1200" kern="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 algn="ctr">
                <a:lnSpc>
                  <a:spcPts val="1800"/>
                </a:lnSpc>
              </a:pPr>
              <a:endParaRPr lang="en-US" sz="1100" kern="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cxnSp>
          <p:nvCxnSpPr>
            <p:cNvPr id="15" name="Прямая соединительная линия 35"/>
            <p:cNvCxnSpPr/>
            <p:nvPr/>
          </p:nvCxnSpPr>
          <p:spPr>
            <a:xfrm>
              <a:off x="4056558" y="2869022"/>
              <a:ext cx="1286540" cy="0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Группа 40"/>
          <p:cNvGrpSpPr/>
          <p:nvPr/>
        </p:nvGrpSpPr>
        <p:grpSpPr>
          <a:xfrm>
            <a:off x="6307102" y="1705373"/>
            <a:ext cx="2456597" cy="4466156"/>
            <a:chOff x="6307104" y="1195922"/>
            <a:chExt cx="2456597" cy="4466156"/>
          </a:xfrm>
        </p:grpSpPr>
        <p:sp>
          <p:nvSpPr>
            <p:cNvPr id="17" name="Прямоугольник 19"/>
            <p:cNvSpPr/>
            <p:nvPr/>
          </p:nvSpPr>
          <p:spPr>
            <a:xfrm>
              <a:off x="6325727" y="1195922"/>
              <a:ext cx="2419350" cy="4466156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94000">
                  <a:schemeClr val="accent4">
                    <a:lumMod val="100000"/>
                    <a:alpha val="93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8" name="Заголовок 1"/>
            <p:cNvSpPr txBox="1"/>
            <p:nvPr/>
          </p:nvSpPr>
          <p:spPr>
            <a:xfrm>
              <a:off x="6307104" y="1507028"/>
              <a:ext cx="2456597" cy="1009326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ts val="3400"/>
                </a:lnSpc>
              </a:pPr>
              <a:r>
                <a:rPr lang="es-ES" altLang="en-US" sz="1000" kern="0" spc="150" dirty="0" smtClean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PLAN SOCIO</a:t>
              </a:r>
              <a:endParaRPr lang="en-US" sz="1000" kern="0" spc="15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 algn="ctr">
                <a:lnSpc>
                  <a:spcPts val="3400"/>
                </a:lnSpc>
              </a:pPr>
              <a:r>
                <a:rPr lang="es-ES" altLang="en-US" sz="2400" b="1" spc="100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USD 400.00</a:t>
              </a:r>
              <a:endParaRPr lang="en-US" sz="900" spc="1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 algn="ctr">
                <a:lnSpc>
                  <a:spcPts val="3400"/>
                </a:lnSpc>
              </a:pPr>
              <a:endParaRPr lang="en-US" sz="2400" b="1" spc="100" baseline="30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 algn="ctr"/>
              <a:endParaRPr lang="ru-RU" sz="2400" b="1" spc="1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9" name="Текст 11"/>
            <p:cNvSpPr txBox="1"/>
            <p:nvPr/>
          </p:nvSpPr>
          <p:spPr>
            <a:xfrm>
              <a:off x="6722431" y="2938494"/>
              <a:ext cx="1760561" cy="1526596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800"/>
                </a:lnSpc>
              </a:pPr>
              <a:r>
                <a:rPr lang="es-ES" altLang="en-US" sz="1100" kern="0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PLAN ANTERIOR + </a:t>
              </a:r>
              <a:endParaRPr lang="es-ES" altLang="en-US" sz="1100" kern="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 algn="ctr">
                <a:lnSpc>
                  <a:spcPts val="1800"/>
                </a:lnSpc>
              </a:pPr>
              <a:r>
                <a:rPr lang="en-US" sz="1100" kern="0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Jurado por 4 años en una de las categorías de los Premios Global Talent </a:t>
              </a:r>
              <a:endParaRPr lang="en-US" sz="1100" kern="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 algn="ctr">
                <a:lnSpc>
                  <a:spcPts val="1800"/>
                </a:lnSpc>
              </a:pPr>
              <a:endParaRPr lang="en-US" sz="1100" kern="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 algn="ctr">
                <a:lnSpc>
                  <a:spcPts val="1800"/>
                </a:lnSpc>
              </a:pPr>
              <a:r>
                <a:rPr lang="en-US" sz="1100" kern="0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Publicidad Logotipo de tu Emprendimiento en el website Perumira por 2 años</a:t>
              </a:r>
              <a:endParaRPr lang="en-US" sz="1100" kern="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cxnSp>
          <p:nvCxnSpPr>
            <p:cNvPr id="22" name="Прямая соединительная линия 36"/>
            <p:cNvCxnSpPr/>
            <p:nvPr/>
          </p:nvCxnSpPr>
          <p:spPr>
            <a:xfrm>
              <a:off x="6895471" y="2804854"/>
              <a:ext cx="1286540" cy="0"/>
            </a:xfrm>
            <a:prstGeom prst="line">
              <a:avLst/>
            </a:prstGeom>
            <a:ln w="31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Группа 39"/>
          <p:cNvGrpSpPr/>
          <p:nvPr/>
        </p:nvGrpSpPr>
        <p:grpSpPr>
          <a:xfrm>
            <a:off x="9146017" y="1705373"/>
            <a:ext cx="2456597" cy="4466156"/>
            <a:chOff x="9146017" y="1195922"/>
            <a:chExt cx="2456597" cy="4466156"/>
          </a:xfrm>
        </p:grpSpPr>
        <p:sp>
          <p:nvSpPr>
            <p:cNvPr id="24" name="Прямоугольник 27"/>
            <p:cNvSpPr/>
            <p:nvPr/>
          </p:nvSpPr>
          <p:spPr>
            <a:xfrm>
              <a:off x="9164640" y="1195922"/>
              <a:ext cx="2419350" cy="446615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25" name="Заголовок 1"/>
            <p:cNvSpPr txBox="1"/>
            <p:nvPr/>
          </p:nvSpPr>
          <p:spPr>
            <a:xfrm>
              <a:off x="9146017" y="1507028"/>
              <a:ext cx="2456597" cy="1009326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ts val="3400"/>
                </a:lnSpc>
              </a:pPr>
              <a:r>
                <a:rPr lang="es-ES" altLang="en-US" sz="1000" kern="0" spc="150" dirty="0" smtClean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PLAN CEO ANUAL</a:t>
              </a:r>
              <a:endParaRPr lang="en-US" sz="1000" kern="0" spc="1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 lvl="0" algn="ctr">
                <a:lnSpc>
                  <a:spcPts val="3400"/>
                </a:lnSpc>
                <a:spcBef>
                  <a:spcPts val="0"/>
                </a:spcBef>
              </a:pPr>
              <a:r>
                <a:rPr lang="es-ES" altLang="en-US" sz="2400" b="1" spc="1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USD 500.00</a:t>
              </a:r>
              <a:endParaRPr lang="en-US" sz="900" spc="100" baseline="30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 algn="ctr">
                <a:lnSpc>
                  <a:spcPts val="3400"/>
                </a:lnSpc>
              </a:pPr>
              <a:endParaRPr lang="en-US" sz="2400" b="1" spc="100" baseline="30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 algn="ctr"/>
              <a:endParaRPr lang="ru-RU" sz="2400" b="1" spc="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26" name="Текст 11"/>
            <p:cNvSpPr txBox="1"/>
            <p:nvPr/>
          </p:nvSpPr>
          <p:spPr>
            <a:xfrm>
              <a:off x="9348582" y="2938362"/>
              <a:ext cx="2051685" cy="1526540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800"/>
                </a:lnSpc>
              </a:pPr>
              <a:r>
                <a:rPr lang="es-ES" altLang="en-US" sz="1300" kern="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PLAN ANTERIOR +</a:t>
              </a:r>
              <a:endParaRPr lang="es-ES" altLang="en-US" sz="1300" kern="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 algn="ctr">
                <a:lnSpc>
                  <a:spcPts val="1800"/>
                </a:lnSpc>
              </a:pPr>
              <a:r>
                <a:rPr lang="en-US" sz="1300" kern="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Director CEO de tu país</a:t>
              </a:r>
              <a:endParaRPr lang="en-US" sz="1300" kern="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 algn="ctr">
                <a:lnSpc>
                  <a:spcPts val="1800"/>
                </a:lnSpc>
              </a:pPr>
              <a:r>
                <a:rPr lang="en-US" sz="1300" kern="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Jurado por 5 años en una de las categorías de los Premios Global Talent </a:t>
              </a:r>
              <a:endParaRPr lang="en-US" sz="1300" kern="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 algn="ctr">
                <a:lnSpc>
                  <a:spcPts val="1800"/>
                </a:lnSpc>
              </a:pPr>
              <a:r>
                <a:rPr lang="en-US" sz="1300" kern="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Publicidad Logotipo de tu Emprendimiento en el Website Perumira por 05 años</a:t>
              </a:r>
              <a:endParaRPr lang="en-US" sz="1300" kern="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cxnSp>
          <p:nvCxnSpPr>
            <p:cNvPr id="29" name="Прямая соединительная линия 37"/>
            <p:cNvCxnSpPr/>
            <p:nvPr/>
          </p:nvCxnSpPr>
          <p:spPr>
            <a:xfrm>
              <a:off x="9734385" y="2812875"/>
              <a:ext cx="1286540" cy="0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9"/>
          <p:cNvSpPr txBox="1"/>
          <p:nvPr/>
        </p:nvSpPr>
        <p:spPr>
          <a:xfrm>
            <a:off x="3433453" y="479927"/>
            <a:ext cx="532511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PLANES EXCLUSIVOS</a:t>
            </a:r>
            <a:endParaRPr lang="es-ES" sz="3600" b="1" dirty="0">
              <a:solidFill>
                <a:schemeClr val="tx1">
                  <a:lumMod val="75000"/>
                  <a:lumOff val="25000"/>
                </a:schemeClr>
              </a:solidFill>
              <a:latin typeface="Montserrat" panose="00000500000000000000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Группа 36"/>
          <p:cNvGrpSpPr/>
          <p:nvPr/>
        </p:nvGrpSpPr>
        <p:grpSpPr>
          <a:xfrm>
            <a:off x="924380" y="1447560"/>
            <a:ext cx="2496082" cy="4466156"/>
            <a:chOff x="3468190" y="1195922"/>
            <a:chExt cx="2496082" cy="4466156"/>
          </a:xfrm>
        </p:grpSpPr>
        <p:sp>
          <p:nvSpPr>
            <p:cNvPr id="44" name="Прямоугольник 10"/>
            <p:cNvSpPr/>
            <p:nvPr/>
          </p:nvSpPr>
          <p:spPr>
            <a:xfrm>
              <a:off x="3505437" y="1195922"/>
              <a:ext cx="2419350" cy="156138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45" name="Прямоугольник 11"/>
            <p:cNvSpPr/>
            <p:nvPr/>
          </p:nvSpPr>
          <p:spPr>
            <a:xfrm>
              <a:off x="3486813" y="2754746"/>
              <a:ext cx="2419350" cy="29073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46" name="Заголовок 1"/>
            <p:cNvSpPr txBox="1"/>
            <p:nvPr/>
          </p:nvSpPr>
          <p:spPr>
            <a:xfrm>
              <a:off x="3468190" y="1362649"/>
              <a:ext cx="2456597" cy="1009326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ts val="3400"/>
                </a:lnSpc>
              </a:pPr>
              <a:r>
                <a:rPr lang="es-ES" altLang="en-US" sz="1000" kern="0" spc="150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PLAN PHOTOMODEL</a:t>
              </a:r>
              <a:endParaRPr lang="es-ES" altLang="en-US" sz="1000" kern="0" spc="15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 algn="ctr">
                <a:lnSpc>
                  <a:spcPts val="3400"/>
                </a:lnSpc>
              </a:pPr>
              <a:r>
                <a:rPr lang="es-ES" altLang="en-US" sz="2400" b="1" spc="100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USD 5.00</a:t>
              </a:r>
              <a:endParaRPr lang="en-US" sz="2400" b="1" spc="100" baseline="30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 algn="ctr"/>
              <a:endParaRPr lang="ru-RU" sz="2400" b="1" spc="1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47" name="Текст 11"/>
            <p:cNvSpPr txBox="1"/>
            <p:nvPr/>
          </p:nvSpPr>
          <p:spPr>
            <a:xfrm>
              <a:off x="3816207" y="3010884"/>
              <a:ext cx="1760561" cy="1526596"/>
            </a:xfrm>
            <a:prstGeom prst="rect">
              <a:avLst/>
            </a:prstGeom>
          </p:spPr>
          <p:txBody>
            <a:bodyPr>
              <a:normAutofit fontScale="25000"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800"/>
                </a:lnSpc>
              </a:pPr>
              <a:r>
                <a:rPr lang="es-ES" altLang="en-US" sz="4800" kern="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Carrusel publicada en el Instagram @Perumira</a:t>
              </a:r>
              <a:endParaRPr lang="es-ES" altLang="en-US" sz="4800" kern="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 algn="ctr">
                <a:lnSpc>
                  <a:spcPts val="1800"/>
                </a:lnSpc>
              </a:pPr>
              <a:endParaRPr lang="es-ES" altLang="en-US" sz="4800" kern="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 algn="ctr">
                <a:lnSpc>
                  <a:spcPts val="1800"/>
                </a:lnSpc>
              </a:pPr>
              <a:r>
                <a:rPr lang="es-ES" altLang="en-US" sz="4800" kern="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Modelo, Cantante, Bailarines, TV Host</a:t>
              </a:r>
              <a:endParaRPr lang="es-ES" altLang="en-US" sz="4800" kern="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 algn="ctr">
                <a:lnSpc>
                  <a:spcPts val="1800"/>
                </a:lnSpc>
              </a:pPr>
              <a:endParaRPr lang="es-ES" altLang="en-US" sz="4800" kern="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 algn="ctr">
                <a:lnSpc>
                  <a:spcPts val="1800"/>
                </a:lnSpc>
              </a:pPr>
              <a:r>
                <a:rPr lang="es-ES" altLang="en-US" sz="4800" kern="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Descripción y tags a cargo del interesado</a:t>
              </a:r>
              <a:endParaRPr lang="es-ES" altLang="en-US" sz="4800" kern="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50" name="Заголовок 1"/>
            <p:cNvSpPr txBox="1"/>
            <p:nvPr/>
          </p:nvSpPr>
          <p:spPr>
            <a:xfrm>
              <a:off x="3507675" y="2296161"/>
              <a:ext cx="2456597" cy="355352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s-ES" altLang="en-US" sz="800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Pago por Carrusel</a:t>
              </a:r>
              <a:endParaRPr lang="es-ES" altLang="en-US" sz="1200" b="1" spc="1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51" name="Группа 37"/>
          <p:cNvGrpSpPr/>
          <p:nvPr/>
        </p:nvGrpSpPr>
        <p:grpSpPr>
          <a:xfrm>
            <a:off x="3762774" y="1447560"/>
            <a:ext cx="2457117" cy="4466156"/>
            <a:chOff x="6306584" y="1195922"/>
            <a:chExt cx="2457117" cy="4466156"/>
          </a:xfrm>
        </p:grpSpPr>
        <p:sp>
          <p:nvSpPr>
            <p:cNvPr id="52" name="Прямоугольник 18"/>
            <p:cNvSpPr/>
            <p:nvPr/>
          </p:nvSpPr>
          <p:spPr>
            <a:xfrm>
              <a:off x="6344351" y="1195922"/>
              <a:ext cx="2419350" cy="156138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53" name="Прямоугольник 19"/>
            <p:cNvSpPr/>
            <p:nvPr/>
          </p:nvSpPr>
          <p:spPr>
            <a:xfrm>
              <a:off x="6325727" y="2754746"/>
              <a:ext cx="2419350" cy="29073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54" name="Заголовок 1"/>
            <p:cNvSpPr txBox="1"/>
            <p:nvPr/>
          </p:nvSpPr>
          <p:spPr>
            <a:xfrm>
              <a:off x="6307104" y="1362649"/>
              <a:ext cx="2456597" cy="1009326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ts val="3400"/>
                </a:lnSpc>
              </a:pPr>
              <a:r>
                <a:rPr lang="es-ES" altLang="en-US" sz="1000" kern="0" spc="150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PLAN REELMODEL</a:t>
              </a:r>
              <a:endParaRPr lang="es-ES" altLang="en-US" sz="1000" kern="0" spc="15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 algn="ctr">
                <a:lnSpc>
                  <a:spcPts val="3400"/>
                </a:lnSpc>
              </a:pPr>
              <a:r>
                <a:rPr lang="es-ES" altLang="en-US" sz="2400" b="1" spc="100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USD 5.00</a:t>
              </a:r>
              <a:endParaRPr lang="en-US" sz="2400" b="1" spc="100" baseline="30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 algn="ctr"/>
              <a:endParaRPr lang="ru-RU" sz="2400" b="1" spc="1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55" name="Текст 11"/>
            <p:cNvSpPr txBox="1"/>
            <p:nvPr/>
          </p:nvSpPr>
          <p:spPr>
            <a:xfrm>
              <a:off x="6498989" y="2916137"/>
              <a:ext cx="2118360" cy="1526540"/>
            </a:xfrm>
            <a:prstGeom prst="rect">
              <a:avLst/>
            </a:prstGeom>
          </p:spPr>
          <p:txBody>
            <a:bodyPr>
              <a:normAutofit fontScale="25000"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800"/>
                </a:lnSpc>
              </a:pPr>
              <a:r>
                <a:rPr lang="es-ES" altLang="en-US" sz="4800" kern="0" dirty="0">
                  <a:ea typeface="Lato" panose="020F0502020204030203" pitchFamily="34" charset="0"/>
                  <a:cs typeface="+mn-lt"/>
                </a:rPr>
                <a:t>Vdeo/reel publicada en el Instagram @Perumira</a:t>
              </a:r>
              <a:endParaRPr lang="es-ES" altLang="en-US" sz="4800" kern="0" dirty="0">
                <a:ea typeface="Lato" panose="020F0502020204030203" pitchFamily="34" charset="0"/>
                <a:cs typeface="+mn-lt"/>
              </a:endParaRPr>
            </a:p>
            <a:p>
              <a:pPr algn="ctr">
                <a:lnSpc>
                  <a:spcPts val="1800"/>
                </a:lnSpc>
              </a:pPr>
              <a:r>
                <a:rPr lang="es-ES" altLang="en-US" sz="4800" kern="0" dirty="0">
                  <a:ea typeface="Lato" panose="020F0502020204030203" pitchFamily="34" charset="0"/>
                  <a:cs typeface="+mn-lt"/>
                </a:rPr>
                <a:t>El video debe ser inédito</a:t>
              </a:r>
              <a:endParaRPr lang="es-ES" altLang="en-US" sz="4800" kern="0" dirty="0">
                <a:ea typeface="Lato" panose="020F0502020204030203" pitchFamily="34" charset="0"/>
                <a:cs typeface="+mn-lt"/>
              </a:endParaRPr>
            </a:p>
            <a:p>
              <a:pPr algn="ctr">
                <a:lnSpc>
                  <a:spcPts val="1800"/>
                </a:lnSpc>
              </a:pPr>
              <a:r>
                <a:rPr lang="es-ES" altLang="en-US" sz="4800" kern="0" dirty="0">
                  <a:ea typeface="Lato" panose="020F0502020204030203" pitchFamily="34" charset="0"/>
                  <a:cs typeface="+mn-lt"/>
                </a:rPr>
                <a:t>Modelo, Cantante, Bailarines, TV Host</a:t>
              </a:r>
              <a:endParaRPr lang="es-ES" altLang="en-US" sz="4800" kern="0" dirty="0">
                <a:ea typeface="Lato" panose="020F0502020204030203" pitchFamily="34" charset="0"/>
                <a:cs typeface="+mn-lt"/>
              </a:endParaRPr>
            </a:p>
            <a:p>
              <a:pPr algn="ctr">
                <a:lnSpc>
                  <a:spcPts val="1800"/>
                </a:lnSpc>
              </a:pPr>
              <a:r>
                <a:rPr lang="es-ES" altLang="en-US" sz="4800" kern="0" dirty="0">
                  <a:ea typeface="Lato" panose="020F0502020204030203" pitchFamily="34" charset="0"/>
                  <a:cs typeface="+mn-lt"/>
                </a:rPr>
                <a:t>Video, Descripción y tags a cargo del interesado</a:t>
              </a:r>
              <a:endParaRPr lang="es-ES" altLang="en-US" sz="4800" kern="0" dirty="0">
                <a:ea typeface="Lato" panose="020F0502020204030203" pitchFamily="34" charset="0"/>
                <a:cs typeface="+mn-lt"/>
              </a:endParaRPr>
            </a:p>
          </p:txBody>
        </p:sp>
        <p:sp>
          <p:nvSpPr>
            <p:cNvPr id="58" name="Заголовок 1"/>
            <p:cNvSpPr txBox="1"/>
            <p:nvPr/>
          </p:nvSpPr>
          <p:spPr>
            <a:xfrm>
              <a:off x="6306584" y="2296161"/>
              <a:ext cx="2456597" cy="355352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s-ES" altLang="en-US" sz="800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Pago por Reel</a:t>
              </a:r>
              <a:endParaRPr lang="es-ES" altLang="en-US" sz="1200" b="1" spc="1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sp>
        <p:nvSpPr>
          <p:cNvPr id="69" name="TextBox 68"/>
          <p:cNvSpPr txBox="1"/>
          <p:nvPr/>
        </p:nvSpPr>
        <p:spPr>
          <a:xfrm>
            <a:off x="1071571" y="242347"/>
            <a:ext cx="462470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Planes “I´m Model”</a:t>
            </a:r>
            <a:endParaRPr lang="es-ES" sz="3600" b="1" dirty="0">
              <a:solidFill>
                <a:schemeClr val="tx1">
                  <a:lumMod val="75000"/>
                  <a:lumOff val="25000"/>
                </a:schemeClr>
              </a:solidFill>
              <a:latin typeface="Montserrat" panose="00000500000000000000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2" name="Picture Placeholder 1" descr="Veronica Campelo"/>
          <p:cNvPicPr>
            <a:picLocks noChangeAspect="1"/>
          </p:cNvPicPr>
          <p:nvPr>
            <p:ph type="pic" sz="quarter" idx="13"/>
          </p:nvPr>
        </p:nvPicPr>
        <p:blipFill>
          <a:blip r:embed="rId1"/>
          <a:stretch>
            <a:fillRect/>
          </a:stretch>
        </p:blipFill>
        <p:spPr>
          <a:xfrm>
            <a:off x="6639560" y="1447800"/>
            <a:ext cx="3155950" cy="44640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953247" y="3567067"/>
            <a:ext cx="5106670" cy="30670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s-ES" altLang="en-CA" sz="1400" spc="300" dirty="0" smtClean="0">
                <a:solidFill>
                  <a:schemeClr val="accent1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PLAN INFLUENCER USD 150 en vez de USD 300</a:t>
            </a:r>
            <a:endParaRPr lang="es-ES" altLang="en-CA" sz="1400" spc="300" dirty="0" smtClean="0">
              <a:solidFill>
                <a:schemeClr val="accent1"/>
              </a:solidFill>
              <a:latin typeface="Lato" panose="020F0502020204030203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Freeform 7"/>
          <p:cNvSpPr/>
          <p:nvPr/>
        </p:nvSpPr>
        <p:spPr bwMode="auto">
          <a:xfrm>
            <a:off x="6454911" y="3628027"/>
            <a:ext cx="345614" cy="287551"/>
          </a:xfrm>
          <a:custGeom>
            <a:avLst/>
            <a:gdLst>
              <a:gd name="T0" fmla="*/ 539 w 658"/>
              <a:gd name="T1" fmla="*/ 0 h 544"/>
              <a:gd name="T2" fmla="*/ 234 w 658"/>
              <a:gd name="T3" fmla="*/ 305 h 544"/>
              <a:gd name="T4" fmla="*/ 119 w 658"/>
              <a:gd name="T5" fmla="*/ 190 h 544"/>
              <a:gd name="T6" fmla="*/ 0 w 658"/>
              <a:gd name="T7" fmla="*/ 309 h 544"/>
              <a:gd name="T8" fmla="*/ 115 w 658"/>
              <a:gd name="T9" fmla="*/ 424 h 544"/>
              <a:gd name="T10" fmla="*/ 234 w 658"/>
              <a:gd name="T11" fmla="*/ 544 h 544"/>
              <a:gd name="T12" fmla="*/ 354 w 658"/>
              <a:gd name="T13" fmla="*/ 424 h 544"/>
              <a:gd name="T14" fmla="*/ 658 w 658"/>
              <a:gd name="T15" fmla="*/ 120 h 544"/>
              <a:gd name="T16" fmla="*/ 539 w 658"/>
              <a:gd name="T17" fmla="*/ 0 h 5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58" h="544">
                <a:moveTo>
                  <a:pt x="539" y="0"/>
                </a:moveTo>
                <a:lnTo>
                  <a:pt x="234" y="305"/>
                </a:lnTo>
                <a:lnTo>
                  <a:pt x="119" y="190"/>
                </a:lnTo>
                <a:lnTo>
                  <a:pt x="0" y="309"/>
                </a:lnTo>
                <a:lnTo>
                  <a:pt x="115" y="424"/>
                </a:lnTo>
                <a:lnTo>
                  <a:pt x="234" y="544"/>
                </a:lnTo>
                <a:lnTo>
                  <a:pt x="354" y="424"/>
                </a:lnTo>
                <a:lnTo>
                  <a:pt x="658" y="120"/>
                </a:lnTo>
                <a:lnTo>
                  <a:pt x="53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en-US" sz="1350"/>
          </a:p>
        </p:txBody>
      </p:sp>
      <p:sp>
        <p:nvSpPr>
          <p:cNvPr id="9" name="TextBox 8"/>
          <p:cNvSpPr txBox="1"/>
          <p:nvPr/>
        </p:nvSpPr>
        <p:spPr>
          <a:xfrm>
            <a:off x="6953247" y="4004630"/>
            <a:ext cx="4544060" cy="30670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s-ES" altLang="en-CA" sz="1400" spc="300" dirty="0" smtClean="0">
                <a:solidFill>
                  <a:schemeClr val="accent1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PLAN SOCIO  USD 200 en vez de USD 400</a:t>
            </a:r>
            <a:endParaRPr lang="es-ES" altLang="en-CA" sz="1400" spc="300" dirty="0" smtClean="0">
              <a:solidFill>
                <a:schemeClr val="accent1"/>
              </a:solidFill>
              <a:latin typeface="Lato" panose="020F0502020204030203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Freeform 9"/>
          <p:cNvSpPr/>
          <p:nvPr/>
        </p:nvSpPr>
        <p:spPr bwMode="auto">
          <a:xfrm>
            <a:off x="6454911" y="4065590"/>
            <a:ext cx="345614" cy="287551"/>
          </a:xfrm>
          <a:custGeom>
            <a:avLst/>
            <a:gdLst>
              <a:gd name="T0" fmla="*/ 539 w 658"/>
              <a:gd name="T1" fmla="*/ 0 h 544"/>
              <a:gd name="T2" fmla="*/ 234 w 658"/>
              <a:gd name="T3" fmla="*/ 305 h 544"/>
              <a:gd name="T4" fmla="*/ 119 w 658"/>
              <a:gd name="T5" fmla="*/ 190 h 544"/>
              <a:gd name="T6" fmla="*/ 0 w 658"/>
              <a:gd name="T7" fmla="*/ 309 h 544"/>
              <a:gd name="T8" fmla="*/ 115 w 658"/>
              <a:gd name="T9" fmla="*/ 424 h 544"/>
              <a:gd name="T10" fmla="*/ 234 w 658"/>
              <a:gd name="T11" fmla="*/ 544 h 544"/>
              <a:gd name="T12" fmla="*/ 354 w 658"/>
              <a:gd name="T13" fmla="*/ 424 h 544"/>
              <a:gd name="T14" fmla="*/ 658 w 658"/>
              <a:gd name="T15" fmla="*/ 120 h 544"/>
              <a:gd name="T16" fmla="*/ 539 w 658"/>
              <a:gd name="T17" fmla="*/ 0 h 5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58" h="544">
                <a:moveTo>
                  <a:pt x="539" y="0"/>
                </a:moveTo>
                <a:lnTo>
                  <a:pt x="234" y="305"/>
                </a:lnTo>
                <a:lnTo>
                  <a:pt x="119" y="190"/>
                </a:lnTo>
                <a:lnTo>
                  <a:pt x="0" y="309"/>
                </a:lnTo>
                <a:lnTo>
                  <a:pt x="115" y="424"/>
                </a:lnTo>
                <a:lnTo>
                  <a:pt x="234" y="544"/>
                </a:lnTo>
                <a:lnTo>
                  <a:pt x="354" y="424"/>
                </a:lnTo>
                <a:lnTo>
                  <a:pt x="658" y="120"/>
                </a:lnTo>
                <a:lnTo>
                  <a:pt x="53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en-US" sz="1350"/>
          </a:p>
        </p:txBody>
      </p:sp>
      <p:sp>
        <p:nvSpPr>
          <p:cNvPr id="11" name="TextBox 10"/>
          <p:cNvSpPr txBox="1"/>
          <p:nvPr/>
        </p:nvSpPr>
        <p:spPr>
          <a:xfrm>
            <a:off x="6953247" y="4423242"/>
            <a:ext cx="4307205" cy="30670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s-ES" altLang="en-CA" sz="1400" spc="300" dirty="0" smtClean="0">
                <a:solidFill>
                  <a:schemeClr val="accent1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PLAN CEO  USD 250 en vez de USD 500</a:t>
            </a:r>
            <a:endParaRPr lang="es-ES" altLang="en-CA" sz="1400" spc="300" dirty="0" smtClean="0">
              <a:solidFill>
                <a:schemeClr val="accent1"/>
              </a:solidFill>
              <a:latin typeface="Lato" panose="020F0502020204030203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Freeform 11"/>
          <p:cNvSpPr/>
          <p:nvPr/>
        </p:nvSpPr>
        <p:spPr bwMode="auto">
          <a:xfrm>
            <a:off x="6454911" y="4484202"/>
            <a:ext cx="345614" cy="287551"/>
          </a:xfrm>
          <a:custGeom>
            <a:avLst/>
            <a:gdLst>
              <a:gd name="T0" fmla="*/ 539 w 658"/>
              <a:gd name="T1" fmla="*/ 0 h 544"/>
              <a:gd name="T2" fmla="*/ 234 w 658"/>
              <a:gd name="T3" fmla="*/ 305 h 544"/>
              <a:gd name="T4" fmla="*/ 119 w 658"/>
              <a:gd name="T5" fmla="*/ 190 h 544"/>
              <a:gd name="T6" fmla="*/ 0 w 658"/>
              <a:gd name="T7" fmla="*/ 309 h 544"/>
              <a:gd name="T8" fmla="*/ 115 w 658"/>
              <a:gd name="T9" fmla="*/ 424 h 544"/>
              <a:gd name="T10" fmla="*/ 234 w 658"/>
              <a:gd name="T11" fmla="*/ 544 h 544"/>
              <a:gd name="T12" fmla="*/ 354 w 658"/>
              <a:gd name="T13" fmla="*/ 424 h 544"/>
              <a:gd name="T14" fmla="*/ 658 w 658"/>
              <a:gd name="T15" fmla="*/ 120 h 544"/>
              <a:gd name="T16" fmla="*/ 539 w 658"/>
              <a:gd name="T17" fmla="*/ 0 h 5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58" h="544">
                <a:moveTo>
                  <a:pt x="539" y="0"/>
                </a:moveTo>
                <a:lnTo>
                  <a:pt x="234" y="305"/>
                </a:lnTo>
                <a:lnTo>
                  <a:pt x="119" y="190"/>
                </a:lnTo>
                <a:lnTo>
                  <a:pt x="0" y="309"/>
                </a:lnTo>
                <a:lnTo>
                  <a:pt x="115" y="424"/>
                </a:lnTo>
                <a:lnTo>
                  <a:pt x="234" y="544"/>
                </a:lnTo>
                <a:lnTo>
                  <a:pt x="354" y="424"/>
                </a:lnTo>
                <a:lnTo>
                  <a:pt x="658" y="120"/>
                </a:lnTo>
                <a:lnTo>
                  <a:pt x="53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en-US" sz="1350"/>
          </a:p>
        </p:txBody>
      </p:sp>
      <p:sp>
        <p:nvSpPr>
          <p:cNvPr id="15" name="Text Placeholder 7"/>
          <p:cNvSpPr txBox="1"/>
          <p:nvPr/>
        </p:nvSpPr>
        <p:spPr>
          <a:xfrm>
            <a:off x="6454911" y="991817"/>
            <a:ext cx="4369754" cy="11551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sz="3200" b="1" dirty="0" smtClean="0">
                <a:solidFill>
                  <a:schemeClr val="accent1"/>
                </a:solidFill>
                <a:latin typeface="Montserrat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PLAN DOBLE</a:t>
            </a:r>
            <a:endParaRPr lang="es-ES" sz="3200" b="1" dirty="0" smtClean="0">
              <a:solidFill>
                <a:schemeClr val="accent1"/>
              </a:solidFill>
              <a:latin typeface="Montserrat" panose="00000500000000000000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s-ES" altLang="id-ID" sz="3200" dirty="0" smtClean="0">
                <a:latin typeface="Montserrat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Patrocina una Miss</a:t>
            </a:r>
            <a:endParaRPr lang="es-ES" altLang="id-ID" sz="3200" dirty="0" smtClean="0">
              <a:latin typeface="Montserrat" panose="00000500000000000000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6" name="Text Placeholder 7"/>
          <p:cNvSpPr txBox="1"/>
          <p:nvPr/>
        </p:nvSpPr>
        <p:spPr>
          <a:xfrm>
            <a:off x="6454911" y="2235818"/>
            <a:ext cx="4510858" cy="11812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buNone/>
            </a:pPr>
            <a:r>
              <a:rPr lang="es-ES" altLang="en-US" sz="105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Si patrocinas a una de nuestras Misses Global Talent o Princesas Embajadoras Global Talent te devolvemos el DOBLE de tu Inversion haciendote acreedor a los Beneficios del Plan INFLUENCER - SOCIO - CEO, valorados en 150 - 250 y 500 dolares respectivamente.</a:t>
            </a:r>
            <a:endParaRPr lang="es-ES" altLang="en-US" sz="1050" dirty="0" smtClean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lvl="0" indent="0">
              <a:lnSpc>
                <a:spcPct val="100000"/>
              </a:lnSpc>
              <a:buNone/>
            </a:pPr>
            <a:r>
              <a:rPr lang="es-ES" alt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Puedes solicitar tambien comunicarte con nuestro CEO y pedir Facturas y Boletas Internacionales.</a:t>
            </a:r>
            <a:endParaRPr lang="es-ES" altLang="en-US" sz="105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6454911" y="5359328"/>
            <a:ext cx="1696905" cy="559979"/>
            <a:chOff x="8094795" y="-762000"/>
            <a:chExt cx="1696905" cy="559979"/>
          </a:xfrm>
        </p:grpSpPr>
        <p:sp>
          <p:nvSpPr>
            <p:cNvPr id="30" name="Flowchart: Terminator 29"/>
            <p:cNvSpPr/>
            <p:nvPr/>
          </p:nvSpPr>
          <p:spPr>
            <a:xfrm>
              <a:off x="8094795" y="-762000"/>
              <a:ext cx="1696905" cy="559979"/>
            </a:xfrm>
            <a:prstGeom prst="flowChartTerminator">
              <a:avLst/>
            </a:prstGeom>
            <a:gradFill>
              <a:gsLst>
                <a:gs pos="0">
                  <a:schemeClr val="accent1"/>
                </a:gs>
                <a:gs pos="93000">
                  <a:schemeClr val="accent4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140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8273356" y="-574030"/>
              <a:ext cx="1340485" cy="18415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s-ES" altLang="en-US" sz="1200" dirty="0">
                  <a:solidFill>
                    <a:schemeClr val="bg1"/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REDES : @perumira</a:t>
              </a:r>
              <a:endParaRPr lang="es-ES" altLang="en-US" sz="12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</p:grpSp>
      <p:pic>
        <p:nvPicPr>
          <p:cNvPr id="4" name="Picture Placeholder 3" descr="WhatsApp Image 2023-01-26 at 16.51.52 (2)"/>
          <p:cNvPicPr>
            <a:picLocks noChangeAspect="1"/>
          </p:cNvPicPr>
          <p:nvPr>
            <p:ph type="pic" sz="quarter" idx="10"/>
          </p:nvPr>
        </p:nvPicPr>
        <p:blipFill>
          <a:blip r:embed="rId1"/>
          <a:stretch>
            <a:fillRect/>
          </a:stretch>
        </p:blipFill>
        <p:spPr>
          <a:xfrm>
            <a:off x="1163955" y="378460"/>
            <a:ext cx="3931920" cy="58985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456113" y="2163270"/>
            <a:ext cx="3011487" cy="2822639"/>
            <a:chOff x="7159625" y="5722710"/>
            <a:chExt cx="6022974" cy="5645278"/>
          </a:xfrm>
        </p:grpSpPr>
        <p:sp>
          <p:nvSpPr>
            <p:cNvPr id="6" name="TextBox 5"/>
            <p:cNvSpPr txBox="1"/>
            <p:nvPr/>
          </p:nvSpPr>
          <p:spPr>
            <a:xfrm>
              <a:off x="7159625" y="5722710"/>
              <a:ext cx="6022974" cy="4799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ES" altLang="id-ID" sz="7500" dirty="0">
                  <a:solidFill>
                    <a:schemeClr val="accent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30</a:t>
              </a:r>
              <a:r>
                <a:rPr lang="id-ID" sz="7500" dirty="0">
                  <a:solidFill>
                    <a:schemeClr val="accent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%</a:t>
              </a:r>
              <a:endParaRPr lang="id-ID" sz="7500" dirty="0">
                <a:solidFill>
                  <a:schemeClr val="accent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 algn="r"/>
              <a:r>
                <a:rPr lang="es-ES" altLang="id-ID" sz="7500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DSCTO</a:t>
              </a:r>
              <a:endParaRPr lang="es-ES" altLang="id-ID" sz="75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531225" y="10200858"/>
              <a:ext cx="4651374" cy="116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ES" altLang="id-ID" sz="1600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No es valido para Patrocinios</a:t>
              </a:r>
              <a:endParaRPr lang="es-ES" altLang="id-ID" sz="1600" dirty="0">
                <a:solidFill>
                  <a:schemeClr val="accent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8077200" y="2494817"/>
            <a:ext cx="3219450" cy="2439036"/>
            <a:chOff x="15655925" y="4989634"/>
            <a:chExt cx="6438900" cy="4878071"/>
          </a:xfrm>
        </p:grpSpPr>
        <p:sp>
          <p:nvSpPr>
            <p:cNvPr id="9" name="Subtitle 2"/>
            <p:cNvSpPr txBox="1"/>
            <p:nvPr/>
          </p:nvSpPr>
          <p:spPr bwMode="auto">
            <a:xfrm>
              <a:off x="16151225" y="4989636"/>
              <a:ext cx="5943600" cy="48780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08745" tIns="54373" rIns="108745" bIns="54373">
              <a:spAutoFit/>
            </a:bodyPr>
            <a:lstStyle>
              <a:lvl1pPr defTabSz="1087755">
                <a:defRPr sz="3600">
                  <a:solidFill>
                    <a:schemeClr val="tx1"/>
                  </a:solidFill>
                  <a:latin typeface="Montserrat Hairline"/>
                  <a:ea typeface="Montserrat Hairline"/>
                  <a:cs typeface="Montserrat Hairline"/>
                </a:defRPr>
              </a:lvl1pPr>
              <a:lvl2pPr marL="1087755" defTabSz="1087755">
                <a:defRPr sz="2800">
                  <a:solidFill>
                    <a:schemeClr val="tx1"/>
                  </a:solidFill>
                  <a:latin typeface="Montserrat Hairline"/>
                  <a:ea typeface="Montserrat Hairline"/>
                  <a:cs typeface="Montserrat Hairline"/>
                </a:defRPr>
              </a:lvl2pPr>
              <a:lvl3pPr marL="2174875" defTabSz="1087755">
                <a:defRPr sz="2400">
                  <a:solidFill>
                    <a:schemeClr val="tx1"/>
                  </a:solidFill>
                  <a:latin typeface="Montserrat Hairline"/>
                  <a:ea typeface="Montserrat Hairline"/>
                  <a:cs typeface="Montserrat Hairline"/>
                </a:defRPr>
              </a:lvl3pPr>
              <a:lvl4pPr marL="3262630" defTabSz="1087755">
                <a:defRPr sz="2000">
                  <a:solidFill>
                    <a:schemeClr val="tx1"/>
                  </a:solidFill>
                  <a:latin typeface="Montserrat Hairline"/>
                  <a:ea typeface="Montserrat Hairline"/>
                  <a:cs typeface="Montserrat Hairline"/>
                </a:defRPr>
              </a:lvl4pPr>
              <a:lvl5pPr marL="4349750" defTabSz="1087755">
                <a:defRPr sz="2000">
                  <a:solidFill>
                    <a:schemeClr val="tx1"/>
                  </a:solidFill>
                  <a:latin typeface="Montserrat Hairline"/>
                  <a:ea typeface="Montserrat Hairline"/>
                  <a:cs typeface="Montserrat Hairline"/>
                </a:defRPr>
              </a:lvl5pPr>
              <a:lvl6pPr marL="4806950" defTabSz="1087755" fontAlgn="base">
                <a:spcAft>
                  <a:spcPct val="0"/>
                </a:spcAft>
                <a:defRPr sz="2000">
                  <a:solidFill>
                    <a:schemeClr val="tx1"/>
                  </a:solidFill>
                  <a:latin typeface="Montserrat Hairline"/>
                  <a:ea typeface="Montserrat Hairline"/>
                  <a:cs typeface="Montserrat Hairline"/>
                </a:defRPr>
              </a:lvl6pPr>
              <a:lvl7pPr marL="5264150" defTabSz="1087755" fontAlgn="base">
                <a:spcAft>
                  <a:spcPct val="0"/>
                </a:spcAft>
                <a:defRPr sz="2000">
                  <a:solidFill>
                    <a:schemeClr val="tx1"/>
                  </a:solidFill>
                  <a:latin typeface="Montserrat Hairline"/>
                  <a:ea typeface="Montserrat Hairline"/>
                  <a:cs typeface="Montserrat Hairline"/>
                </a:defRPr>
              </a:lvl7pPr>
              <a:lvl8pPr marL="5721350" defTabSz="1087755" fontAlgn="base">
                <a:spcAft>
                  <a:spcPct val="0"/>
                </a:spcAft>
                <a:defRPr sz="2000">
                  <a:solidFill>
                    <a:schemeClr val="tx1"/>
                  </a:solidFill>
                  <a:latin typeface="Montserrat Hairline"/>
                  <a:ea typeface="Montserrat Hairline"/>
                  <a:cs typeface="Montserrat Hairline"/>
                </a:defRPr>
              </a:lvl8pPr>
              <a:lvl9pPr marL="6178550" defTabSz="1087755" fontAlgn="base">
                <a:spcAft>
                  <a:spcPct val="0"/>
                </a:spcAft>
                <a:defRPr sz="2000">
                  <a:solidFill>
                    <a:schemeClr val="tx1"/>
                  </a:solidFill>
                  <a:latin typeface="Montserrat Hairline"/>
                  <a:ea typeface="Montserrat Hairline"/>
                  <a:cs typeface="Montserrat Hairline"/>
                </a:defRPr>
              </a:lvl9pPr>
            </a:lstStyle>
            <a:p>
              <a:pPr algn="just" eaLnBrk="1" hangingPunct="1">
                <a:lnSpc>
                  <a:spcPts val="2020"/>
                </a:lnSpc>
                <a:spcBef>
                  <a:spcPct val="20000"/>
                </a:spcBef>
                <a:defRPr/>
              </a:pPr>
              <a:r>
                <a:rPr sz="100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La promoción ofrece un descuento del </a:t>
              </a:r>
              <a:r>
                <a:rPr lang="es-ES" sz="100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3</a:t>
              </a:r>
              <a:r>
                <a:rPr sz="100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0% en el precio de una entrevista o sesión de entrevistas al comunicarse con las "Princesas Embajadoras" de la empresa. Es importante verificar los términos y condiciones de la oferta, ya que puede haber restricciones o fechas de vencimiento. También puede ser necesario proporcionar cierta información o cumplir ciertos requisitos para calificar para el descuento.</a:t>
              </a:r>
              <a:endParaRPr sz="10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5655925" y="4989634"/>
              <a:ext cx="495300" cy="373673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9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3510280" y="1624246"/>
            <a:ext cx="116345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4400" b="1" dirty="0">
                <a:solidFill>
                  <a:schemeClr val="bg1"/>
                </a:solidFill>
                <a:latin typeface="Montserrat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P</a:t>
            </a:r>
            <a:endParaRPr lang="id-ID" sz="4400" b="1" dirty="0">
              <a:solidFill>
                <a:schemeClr val="bg1"/>
              </a:solidFill>
              <a:latin typeface="Montserrat" panose="00000500000000000000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r>
              <a:rPr lang="id-ID" sz="4400" b="1" dirty="0">
                <a:solidFill>
                  <a:schemeClr val="bg1"/>
                </a:solidFill>
                <a:latin typeface="Montserrat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R</a:t>
            </a:r>
            <a:endParaRPr lang="id-ID" sz="4400" b="1" dirty="0">
              <a:solidFill>
                <a:schemeClr val="bg1"/>
              </a:solidFill>
              <a:latin typeface="Montserrat" panose="00000500000000000000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r>
              <a:rPr lang="id-ID" sz="4400" b="1" dirty="0">
                <a:solidFill>
                  <a:schemeClr val="bg1"/>
                </a:solidFill>
                <a:latin typeface="Montserrat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O</a:t>
            </a:r>
            <a:endParaRPr lang="id-ID" sz="4400" b="1" dirty="0">
              <a:solidFill>
                <a:schemeClr val="bg1"/>
              </a:solidFill>
              <a:latin typeface="Montserrat" panose="00000500000000000000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r>
              <a:rPr lang="id-ID" sz="4400" b="1" dirty="0">
                <a:solidFill>
                  <a:schemeClr val="bg1"/>
                </a:solidFill>
                <a:latin typeface="Montserrat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M</a:t>
            </a:r>
            <a:endParaRPr lang="id-ID" sz="4400" b="1" dirty="0">
              <a:solidFill>
                <a:schemeClr val="bg1"/>
              </a:solidFill>
              <a:latin typeface="Montserrat" panose="00000500000000000000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r>
              <a:rPr lang="id-ID" sz="4400" b="1" dirty="0">
                <a:solidFill>
                  <a:schemeClr val="bg1"/>
                </a:solidFill>
                <a:latin typeface="Montserrat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O</a:t>
            </a:r>
            <a:endParaRPr lang="id-ID" sz="4400" b="1" dirty="0">
              <a:solidFill>
                <a:schemeClr val="bg1"/>
              </a:solidFill>
              <a:latin typeface="Montserrat" panose="00000500000000000000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5961856" y="5222213"/>
            <a:ext cx="1696905" cy="559979"/>
            <a:chOff x="8094795" y="-762000"/>
            <a:chExt cx="1696905" cy="559979"/>
          </a:xfrm>
        </p:grpSpPr>
        <p:sp>
          <p:nvSpPr>
            <p:cNvPr id="17" name="Flowchart: Terminator 16"/>
            <p:cNvSpPr/>
            <p:nvPr/>
          </p:nvSpPr>
          <p:spPr>
            <a:xfrm>
              <a:off x="8094795" y="-762000"/>
              <a:ext cx="1696905" cy="559979"/>
            </a:xfrm>
            <a:prstGeom prst="flowChartTerminator">
              <a:avLst/>
            </a:prstGeom>
            <a:gradFill>
              <a:gsLst>
                <a:gs pos="0">
                  <a:schemeClr val="accent1"/>
                </a:gs>
                <a:gs pos="93000">
                  <a:schemeClr val="accent4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140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8386386" y="-605417"/>
              <a:ext cx="1114425" cy="24574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s-ES" altLang="en-US" sz="1600" dirty="0">
                  <a:solidFill>
                    <a:schemeClr val="bg1"/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perumira</a:t>
              </a:r>
              <a:r>
                <a:rPr lang="es-ES" altLang="en-US" sz="1200" dirty="0">
                  <a:solidFill>
                    <a:schemeClr val="bg1"/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.org</a:t>
              </a:r>
              <a:endParaRPr lang="en-US" sz="12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</p:grpSp>
      <p:pic>
        <p:nvPicPr>
          <p:cNvPr id="12" name="Picture Placeholder 11" descr="Elle Kerr"/>
          <p:cNvPicPr>
            <a:picLocks noChangeAspect="1"/>
          </p:cNvPicPr>
          <p:nvPr>
            <p:ph type="pic" sz="quarter" idx="11"/>
          </p:nvPr>
        </p:nvPicPr>
        <p:blipFill>
          <a:blip r:embed="rId1"/>
          <a:stretch>
            <a:fillRect/>
          </a:stretch>
        </p:blipFill>
        <p:spPr>
          <a:xfrm>
            <a:off x="0" y="1300480"/>
            <a:ext cx="3599180" cy="50901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8895230" y="2207521"/>
            <a:ext cx="1379943" cy="942804"/>
          </a:xfrm>
          <a:prstGeom prst="rect">
            <a:avLst/>
          </a:prstGeom>
          <a:gradFill>
            <a:gsLst>
              <a:gs pos="0">
                <a:schemeClr val="accent1"/>
              </a:gs>
              <a:gs pos="94000">
                <a:schemeClr val="accent4">
                  <a:lumMod val="100000"/>
                  <a:alpha val="93000"/>
                </a:schemeClr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23979" y="3643259"/>
            <a:ext cx="346587" cy="800447"/>
          </a:xfrm>
          <a:prstGeom prst="rect">
            <a:avLst/>
          </a:prstGeom>
          <a:gradFill>
            <a:gsLst>
              <a:gs pos="0">
                <a:schemeClr val="accent1"/>
              </a:gs>
              <a:gs pos="94000">
                <a:schemeClr val="accent4">
                  <a:lumMod val="100000"/>
                  <a:alpha val="93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04675" y="2935592"/>
            <a:ext cx="1379943" cy="942804"/>
          </a:xfrm>
          <a:prstGeom prst="rect">
            <a:avLst/>
          </a:prstGeom>
          <a:gradFill>
            <a:gsLst>
              <a:gs pos="0">
                <a:schemeClr val="accent1"/>
              </a:gs>
              <a:gs pos="94000">
                <a:schemeClr val="accent4">
                  <a:lumMod val="100000"/>
                  <a:alpha val="93000"/>
                </a:schemeClr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354164" y="3406994"/>
            <a:ext cx="346587" cy="1036712"/>
          </a:xfrm>
          <a:prstGeom prst="rect">
            <a:avLst/>
          </a:prstGeom>
          <a:gradFill>
            <a:gsLst>
              <a:gs pos="0">
                <a:schemeClr val="accent1"/>
              </a:gs>
              <a:gs pos="94000">
                <a:schemeClr val="accent4">
                  <a:lumMod val="100000"/>
                  <a:alpha val="93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34860" y="2699327"/>
            <a:ext cx="1379943" cy="942804"/>
          </a:xfrm>
          <a:prstGeom prst="rect">
            <a:avLst/>
          </a:prstGeom>
          <a:gradFill>
            <a:gsLst>
              <a:gs pos="0">
                <a:schemeClr val="accent1"/>
              </a:gs>
              <a:gs pos="94000">
                <a:schemeClr val="accent4">
                  <a:lumMod val="100000"/>
                  <a:alpha val="93000"/>
                </a:schemeClr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02266" y="3140320"/>
            <a:ext cx="346587" cy="1278071"/>
          </a:xfrm>
          <a:prstGeom prst="rect">
            <a:avLst/>
          </a:prstGeom>
          <a:gradFill>
            <a:gsLst>
              <a:gs pos="0">
                <a:schemeClr val="accent1"/>
              </a:gs>
              <a:gs pos="94000">
                <a:schemeClr val="accent4">
                  <a:lumMod val="100000"/>
                  <a:alpha val="93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65045" y="2457968"/>
            <a:ext cx="1379943" cy="942804"/>
          </a:xfrm>
          <a:prstGeom prst="rect">
            <a:avLst/>
          </a:prstGeom>
          <a:gradFill>
            <a:gsLst>
              <a:gs pos="0">
                <a:schemeClr val="accent1"/>
              </a:gs>
              <a:gs pos="94000">
                <a:schemeClr val="accent4">
                  <a:lumMod val="100000"/>
                  <a:alpha val="93000"/>
                </a:schemeClr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415804" y="3010696"/>
            <a:ext cx="346587" cy="1560017"/>
          </a:xfrm>
          <a:prstGeom prst="rect">
            <a:avLst/>
          </a:prstGeom>
          <a:gradFill>
            <a:gsLst>
              <a:gs pos="0">
                <a:schemeClr val="accent1"/>
              </a:gs>
              <a:gs pos="94000">
                <a:schemeClr val="accent4">
                  <a:lumMod val="100000"/>
                  <a:alpha val="93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610751" y="5044560"/>
            <a:ext cx="897049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>
                <a:solidFill>
                  <a:schemeClr val="bg1">
                    <a:lumMod val="6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"¡Muchas gracias a todos nuestros seguidores en las redes sociales por su apoyo y por acompañarnos en nuestro camino! ¡Les agradecemos de todo corazón por ser parte de nuestra comunidad!"</a:t>
            </a:r>
            <a:endParaRPr lang="en-US" sz="1200">
              <a:solidFill>
                <a:schemeClr val="bg1">
                  <a:lumMod val="6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610995" y="3131820"/>
            <a:ext cx="937260" cy="39624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s-ES" altLang="en-US" sz="24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2.2K</a:t>
            </a:r>
            <a:endParaRPr lang="es-ES" altLang="en-US" sz="2400" b="1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210347" y="2844245"/>
            <a:ext cx="73977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altLang="en-US" sz="24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5.6K</a:t>
            </a:r>
            <a:endParaRPr lang="es-ES" altLang="en-US" sz="2400" b="1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607892" y="2671278"/>
            <a:ext cx="8940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altLang="en-US" sz="24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8.78K</a:t>
            </a:r>
            <a:endParaRPr lang="es-ES" altLang="en-US" sz="2400" b="1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123547" y="2382662"/>
            <a:ext cx="8940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altLang="en-US" sz="24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12.6K</a:t>
            </a:r>
            <a:endParaRPr lang="es-ES" altLang="en-US" sz="2400" b="1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416500" y="205607"/>
            <a:ext cx="735901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Comunidad Social Media 2023</a:t>
            </a:r>
            <a:endParaRPr lang="es-ES" sz="3600" b="1" dirty="0">
              <a:solidFill>
                <a:schemeClr val="tx1">
                  <a:lumMod val="75000"/>
                  <a:lumOff val="25000"/>
                </a:schemeClr>
              </a:solidFill>
              <a:latin typeface="Montserrat" panose="00000500000000000000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0" name="Text Box 29"/>
          <p:cNvSpPr txBox="1"/>
          <p:nvPr/>
        </p:nvSpPr>
        <p:spPr>
          <a:xfrm>
            <a:off x="459740" y="2458085"/>
            <a:ext cx="2780665" cy="38608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/>
            <a:r>
              <a:rPr lang="es-E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50" charset="0"/>
                <a:ea typeface="Lato" panose="020F0502020204030203" pitchFamily="34" charset="0"/>
                <a:cs typeface="Lato" panose="020F0502020204030203" pitchFamily="34" charset="0"/>
                <a:sym typeface="+mn-ea"/>
              </a:rPr>
              <a:t>Facebook</a:t>
            </a:r>
            <a:endParaRPr lang="es-ES" sz="1600" b="1" dirty="0" smtClean="0">
              <a:solidFill>
                <a:schemeClr val="tx1">
                  <a:lumMod val="75000"/>
                  <a:lumOff val="25000"/>
                </a:schemeClr>
              </a:solidFill>
              <a:latin typeface="Montserrat" panose="00000500000000000000" pitchFamily="50" charset="0"/>
              <a:ea typeface="Lato" panose="020F0502020204030203" pitchFamily="34" charset="0"/>
              <a:cs typeface="Lato" panose="020F0502020204030203" pitchFamily="34" charset="0"/>
              <a:sym typeface="+mn-ea"/>
            </a:endParaRPr>
          </a:p>
        </p:txBody>
      </p:sp>
      <p:sp>
        <p:nvSpPr>
          <p:cNvPr id="32" name="Text Box 31"/>
          <p:cNvSpPr txBox="1"/>
          <p:nvPr/>
        </p:nvSpPr>
        <p:spPr>
          <a:xfrm>
            <a:off x="3926840" y="2176780"/>
            <a:ext cx="609600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s-E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50" charset="0"/>
                <a:ea typeface="Lato" panose="020F0502020204030203" pitchFamily="34" charset="0"/>
                <a:cs typeface="Lato" panose="020F0502020204030203" pitchFamily="34" charset="0"/>
                <a:sym typeface="+mn-ea"/>
              </a:rPr>
              <a:t>Instagram</a:t>
            </a:r>
            <a:endParaRPr lang="es-ES" sz="1600" b="1" dirty="0" smtClean="0">
              <a:solidFill>
                <a:schemeClr val="tx1">
                  <a:lumMod val="75000"/>
                  <a:lumOff val="25000"/>
                </a:schemeClr>
              </a:solidFill>
              <a:latin typeface="Montserrat" panose="00000500000000000000" pitchFamily="50" charset="0"/>
              <a:ea typeface="Lato" panose="020F0502020204030203" pitchFamily="34" charset="0"/>
              <a:cs typeface="Lato" panose="020F0502020204030203" pitchFamily="34" charset="0"/>
              <a:sym typeface="+mn-ea"/>
            </a:endParaRPr>
          </a:p>
        </p:txBody>
      </p:sp>
      <p:sp>
        <p:nvSpPr>
          <p:cNvPr id="33" name="Text Box 32"/>
          <p:cNvSpPr txBox="1"/>
          <p:nvPr/>
        </p:nvSpPr>
        <p:spPr>
          <a:xfrm>
            <a:off x="6541135" y="1949450"/>
            <a:ext cx="609600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s-E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50" charset="0"/>
                <a:ea typeface="Lato" panose="020F0502020204030203" pitchFamily="34" charset="0"/>
                <a:cs typeface="Lato" panose="020F0502020204030203" pitchFamily="34" charset="0"/>
                <a:sym typeface="+mn-ea"/>
              </a:rPr>
              <a:t>Youtube</a:t>
            </a:r>
            <a:endParaRPr lang="es-ES" sz="1600" b="1" dirty="0" smtClean="0">
              <a:solidFill>
                <a:schemeClr val="tx1">
                  <a:lumMod val="75000"/>
                  <a:lumOff val="25000"/>
                </a:schemeClr>
              </a:solidFill>
              <a:latin typeface="Montserrat" panose="00000500000000000000" pitchFamily="50" charset="0"/>
              <a:ea typeface="Lato" panose="020F0502020204030203" pitchFamily="34" charset="0"/>
              <a:cs typeface="Lato" panose="020F0502020204030203" pitchFamily="34" charset="0"/>
              <a:sym typeface="+mn-ea"/>
            </a:endParaRPr>
          </a:p>
        </p:txBody>
      </p:sp>
      <p:sp>
        <p:nvSpPr>
          <p:cNvPr id="34" name="Text Box 33"/>
          <p:cNvSpPr txBox="1"/>
          <p:nvPr/>
        </p:nvSpPr>
        <p:spPr>
          <a:xfrm>
            <a:off x="9415780" y="1739900"/>
            <a:ext cx="609600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s-E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50" charset="0"/>
                <a:ea typeface="Lato" panose="020F0502020204030203" pitchFamily="34" charset="0"/>
                <a:cs typeface="Lato" panose="020F0502020204030203" pitchFamily="34" charset="0"/>
                <a:sym typeface="+mn-ea"/>
              </a:rPr>
              <a:t>X</a:t>
            </a:r>
            <a:endParaRPr lang="es-ES" sz="1600" b="1" dirty="0" smtClean="0">
              <a:solidFill>
                <a:schemeClr val="tx1">
                  <a:lumMod val="75000"/>
                  <a:lumOff val="25000"/>
                </a:schemeClr>
              </a:solidFill>
              <a:latin typeface="Montserrat" panose="00000500000000000000" pitchFamily="50" charset="0"/>
              <a:ea typeface="Lato" panose="020F0502020204030203" pitchFamily="34" charset="0"/>
              <a:cs typeface="Lato" panose="020F0502020204030203" pitchFamily="3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 rot="600000">
            <a:off x="9751060" y="251460"/>
            <a:ext cx="1471295" cy="6241415"/>
          </a:xfrm>
          <a:prstGeom prst="rect">
            <a:avLst/>
          </a:prstGeom>
          <a:gradFill>
            <a:gsLst>
              <a:gs pos="0">
                <a:schemeClr val="accent1"/>
              </a:gs>
              <a:gs pos="94000">
                <a:schemeClr val="accent4">
                  <a:lumMod val="100000"/>
                </a:schemeClr>
              </a:gs>
            </a:gsLst>
            <a:lin ang="2700000" scaled="0"/>
          </a:gradFill>
        </p:spPr>
        <p:txBody>
          <a:bodyPr wrap="square" rtlCol="0">
            <a:noAutofit/>
          </a:bodyPr>
          <a:lstStyle/>
          <a:p>
            <a:pPr algn="ctr"/>
            <a:r>
              <a:rPr lang="es-ES" altLang="id-ID" sz="4400" b="1" dirty="0" smtClean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</a:t>
            </a:r>
            <a:endParaRPr lang="id-ID" sz="4400" b="1" dirty="0" smtClean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r>
              <a:rPr lang="es-ES" altLang="id-ID" sz="4400" b="1" dirty="0" smtClean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</a:t>
            </a:r>
            <a:endParaRPr lang="id-ID" sz="4400" b="1" dirty="0" smtClean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r>
              <a:rPr lang="es-ES" altLang="id-ID" sz="4400" b="1" dirty="0" smtClean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</a:t>
            </a:r>
            <a:endParaRPr lang="id-ID" sz="4400" b="1" dirty="0" smtClean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r>
              <a:rPr lang="es-ES" altLang="id-ID" sz="4400" b="1" dirty="0" smtClean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</a:t>
            </a:r>
            <a:endParaRPr lang="id-ID" sz="4400" b="1" dirty="0" smtClean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r>
              <a:rPr lang="es-ES" altLang="id-ID" sz="44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</a:t>
            </a:r>
            <a:endParaRPr lang="id-ID" sz="4400" b="1" dirty="0" smtClean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r>
              <a:rPr lang="id-ID" sz="4400" b="1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</a:t>
            </a:r>
            <a:endParaRPr lang="id-ID" sz="44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r>
              <a:rPr lang="es-ES" altLang="id-ID" sz="44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</a:t>
            </a:r>
            <a:endParaRPr lang="id-ID" sz="44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r>
              <a:rPr lang="es-ES" altLang="id-ID" sz="44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</a:t>
            </a:r>
            <a:endParaRPr lang="es-ES" altLang="id-ID" sz="44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64465" y="2274220"/>
            <a:ext cx="3057525" cy="1502696"/>
            <a:chOff x="-131445" y="2743202"/>
            <a:chExt cx="6115050" cy="3005390"/>
          </a:xfrm>
        </p:grpSpPr>
        <p:sp>
          <p:nvSpPr>
            <p:cNvPr id="4" name="TextBox 3"/>
            <p:cNvSpPr txBox="1"/>
            <p:nvPr/>
          </p:nvSpPr>
          <p:spPr>
            <a:xfrm>
              <a:off x="-131445" y="2743202"/>
              <a:ext cx="2326910" cy="1538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4400" b="1" dirty="0">
                  <a:solidFill>
                    <a:schemeClr val="accent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01.</a:t>
              </a:r>
              <a:endParaRPr lang="id-ID" sz="4400" b="1" dirty="0">
                <a:solidFill>
                  <a:schemeClr val="accent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5" name="Subtitle 2"/>
            <p:cNvSpPr txBox="1"/>
            <p:nvPr/>
          </p:nvSpPr>
          <p:spPr bwMode="auto">
            <a:xfrm>
              <a:off x="-131445" y="4497643"/>
              <a:ext cx="6115050" cy="12509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08745" tIns="54373" rIns="108745" bIns="54373">
              <a:spAutoFit/>
            </a:bodyPr>
            <a:lstStyle>
              <a:lvl1pPr defTabSz="1087755">
                <a:defRPr sz="3600">
                  <a:solidFill>
                    <a:schemeClr val="tx1"/>
                  </a:solidFill>
                  <a:latin typeface="Montserrat Hairline"/>
                  <a:ea typeface="Montserrat Hairline"/>
                  <a:cs typeface="Montserrat Hairline"/>
                </a:defRPr>
              </a:lvl1pPr>
              <a:lvl2pPr marL="1087755" defTabSz="1087755">
                <a:defRPr sz="2800">
                  <a:solidFill>
                    <a:schemeClr val="tx1"/>
                  </a:solidFill>
                  <a:latin typeface="Montserrat Hairline"/>
                  <a:ea typeface="Montserrat Hairline"/>
                  <a:cs typeface="Montserrat Hairline"/>
                </a:defRPr>
              </a:lvl2pPr>
              <a:lvl3pPr marL="2174875" defTabSz="1087755">
                <a:defRPr sz="2400">
                  <a:solidFill>
                    <a:schemeClr val="tx1"/>
                  </a:solidFill>
                  <a:latin typeface="Montserrat Hairline"/>
                  <a:ea typeface="Montserrat Hairline"/>
                  <a:cs typeface="Montserrat Hairline"/>
                </a:defRPr>
              </a:lvl3pPr>
              <a:lvl4pPr marL="3262630" defTabSz="1087755">
                <a:defRPr sz="2000">
                  <a:solidFill>
                    <a:schemeClr val="tx1"/>
                  </a:solidFill>
                  <a:latin typeface="Montserrat Hairline"/>
                  <a:ea typeface="Montserrat Hairline"/>
                  <a:cs typeface="Montserrat Hairline"/>
                </a:defRPr>
              </a:lvl4pPr>
              <a:lvl5pPr marL="4349750" defTabSz="1087755">
                <a:defRPr sz="2000">
                  <a:solidFill>
                    <a:schemeClr val="tx1"/>
                  </a:solidFill>
                  <a:latin typeface="Montserrat Hairline"/>
                  <a:ea typeface="Montserrat Hairline"/>
                  <a:cs typeface="Montserrat Hairline"/>
                </a:defRPr>
              </a:lvl5pPr>
              <a:lvl6pPr marL="4806950" defTabSz="1087755" fontAlgn="base">
                <a:spcAft>
                  <a:spcPct val="0"/>
                </a:spcAft>
                <a:defRPr sz="2000">
                  <a:solidFill>
                    <a:schemeClr val="tx1"/>
                  </a:solidFill>
                  <a:latin typeface="Montserrat Hairline"/>
                  <a:ea typeface="Montserrat Hairline"/>
                  <a:cs typeface="Montserrat Hairline"/>
                </a:defRPr>
              </a:lvl6pPr>
              <a:lvl7pPr marL="5264150" defTabSz="1087755" fontAlgn="base">
                <a:spcAft>
                  <a:spcPct val="0"/>
                </a:spcAft>
                <a:defRPr sz="2000">
                  <a:solidFill>
                    <a:schemeClr val="tx1"/>
                  </a:solidFill>
                  <a:latin typeface="Montserrat Hairline"/>
                  <a:ea typeface="Montserrat Hairline"/>
                  <a:cs typeface="Montserrat Hairline"/>
                </a:defRPr>
              </a:lvl7pPr>
              <a:lvl8pPr marL="5721350" defTabSz="1087755" fontAlgn="base">
                <a:spcAft>
                  <a:spcPct val="0"/>
                </a:spcAft>
                <a:defRPr sz="2000">
                  <a:solidFill>
                    <a:schemeClr val="tx1"/>
                  </a:solidFill>
                  <a:latin typeface="Montserrat Hairline"/>
                  <a:ea typeface="Montserrat Hairline"/>
                  <a:cs typeface="Montserrat Hairline"/>
                </a:defRPr>
              </a:lvl8pPr>
              <a:lvl9pPr marL="6178550" defTabSz="1087755" fontAlgn="base">
                <a:spcAft>
                  <a:spcPct val="0"/>
                </a:spcAft>
                <a:defRPr sz="2000">
                  <a:solidFill>
                    <a:schemeClr val="tx1"/>
                  </a:solidFill>
                  <a:latin typeface="Montserrat Hairline"/>
                  <a:ea typeface="Montserrat Hairline"/>
                  <a:cs typeface="Montserrat Hairline"/>
                </a:defRPr>
              </a:lvl9pPr>
            </a:lstStyle>
            <a:p>
              <a:pPr algn="just" eaLnBrk="1" hangingPunct="1">
                <a:lnSpc>
                  <a:spcPts val="2020"/>
                </a:lnSpc>
                <a:spcBef>
                  <a:spcPct val="20000"/>
                </a:spcBef>
                <a:defRPr/>
              </a:pPr>
              <a:r>
                <a:rPr lang="es-ES" altLang="en-US" sz="1000" dirty="0" err="1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Somos dueños del Certamen del Talento Mundial : Miss Global Talent.</a:t>
              </a:r>
              <a:endParaRPr lang="es-ES" altLang="en-US" sz="1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87325" y="4161789"/>
            <a:ext cx="4039235" cy="1092485"/>
            <a:chOff x="-9451975" y="6494781"/>
            <a:chExt cx="8078470" cy="2184970"/>
          </a:xfrm>
        </p:grpSpPr>
        <p:sp>
          <p:nvSpPr>
            <p:cNvPr id="10" name="TextBox 9"/>
            <p:cNvSpPr txBox="1"/>
            <p:nvPr/>
          </p:nvSpPr>
          <p:spPr>
            <a:xfrm>
              <a:off x="-9451975" y="6494781"/>
              <a:ext cx="2326910" cy="1538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4400" b="1" dirty="0">
                  <a:solidFill>
                    <a:schemeClr val="accent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02.</a:t>
              </a:r>
              <a:endParaRPr lang="id-ID" sz="4400" b="1" dirty="0">
                <a:solidFill>
                  <a:schemeClr val="accent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1" name="Subtitle 2"/>
            <p:cNvSpPr txBox="1"/>
            <p:nvPr/>
          </p:nvSpPr>
          <p:spPr bwMode="auto">
            <a:xfrm>
              <a:off x="-7488555" y="7428802"/>
              <a:ext cx="6115050" cy="12509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08745" tIns="54373" rIns="108745" bIns="54373">
              <a:spAutoFit/>
            </a:bodyPr>
            <a:lstStyle>
              <a:lvl1pPr defTabSz="1087755">
                <a:defRPr sz="3600">
                  <a:solidFill>
                    <a:schemeClr val="tx1"/>
                  </a:solidFill>
                  <a:latin typeface="Montserrat Hairline"/>
                  <a:ea typeface="Montserrat Hairline"/>
                  <a:cs typeface="Montserrat Hairline"/>
                </a:defRPr>
              </a:lvl1pPr>
              <a:lvl2pPr marL="1087755" defTabSz="1087755">
                <a:defRPr sz="2800">
                  <a:solidFill>
                    <a:schemeClr val="tx1"/>
                  </a:solidFill>
                  <a:latin typeface="Montserrat Hairline"/>
                  <a:ea typeface="Montserrat Hairline"/>
                  <a:cs typeface="Montserrat Hairline"/>
                </a:defRPr>
              </a:lvl2pPr>
              <a:lvl3pPr marL="2174875" defTabSz="1087755">
                <a:defRPr sz="2400">
                  <a:solidFill>
                    <a:schemeClr val="tx1"/>
                  </a:solidFill>
                  <a:latin typeface="Montserrat Hairline"/>
                  <a:ea typeface="Montserrat Hairline"/>
                  <a:cs typeface="Montserrat Hairline"/>
                </a:defRPr>
              </a:lvl3pPr>
              <a:lvl4pPr marL="3262630" defTabSz="1087755">
                <a:defRPr sz="2000">
                  <a:solidFill>
                    <a:schemeClr val="tx1"/>
                  </a:solidFill>
                  <a:latin typeface="Montserrat Hairline"/>
                  <a:ea typeface="Montserrat Hairline"/>
                  <a:cs typeface="Montserrat Hairline"/>
                </a:defRPr>
              </a:lvl4pPr>
              <a:lvl5pPr marL="4349750" defTabSz="1087755">
                <a:defRPr sz="2000">
                  <a:solidFill>
                    <a:schemeClr val="tx1"/>
                  </a:solidFill>
                  <a:latin typeface="Montserrat Hairline"/>
                  <a:ea typeface="Montserrat Hairline"/>
                  <a:cs typeface="Montserrat Hairline"/>
                </a:defRPr>
              </a:lvl5pPr>
              <a:lvl6pPr marL="4806950" defTabSz="1087755" fontAlgn="base">
                <a:spcAft>
                  <a:spcPct val="0"/>
                </a:spcAft>
                <a:defRPr sz="2000">
                  <a:solidFill>
                    <a:schemeClr val="tx1"/>
                  </a:solidFill>
                  <a:latin typeface="Montserrat Hairline"/>
                  <a:ea typeface="Montserrat Hairline"/>
                  <a:cs typeface="Montserrat Hairline"/>
                </a:defRPr>
              </a:lvl6pPr>
              <a:lvl7pPr marL="5264150" defTabSz="1087755" fontAlgn="base">
                <a:spcAft>
                  <a:spcPct val="0"/>
                </a:spcAft>
                <a:defRPr sz="2000">
                  <a:solidFill>
                    <a:schemeClr val="tx1"/>
                  </a:solidFill>
                  <a:latin typeface="Montserrat Hairline"/>
                  <a:ea typeface="Montserrat Hairline"/>
                  <a:cs typeface="Montserrat Hairline"/>
                </a:defRPr>
              </a:lvl7pPr>
              <a:lvl8pPr marL="5721350" defTabSz="1087755" fontAlgn="base">
                <a:spcAft>
                  <a:spcPct val="0"/>
                </a:spcAft>
                <a:defRPr sz="2000">
                  <a:solidFill>
                    <a:schemeClr val="tx1"/>
                  </a:solidFill>
                  <a:latin typeface="Montserrat Hairline"/>
                  <a:ea typeface="Montserrat Hairline"/>
                  <a:cs typeface="Montserrat Hairline"/>
                </a:defRPr>
              </a:lvl8pPr>
              <a:lvl9pPr marL="6178550" defTabSz="1087755" fontAlgn="base">
                <a:spcAft>
                  <a:spcPct val="0"/>
                </a:spcAft>
                <a:defRPr sz="2000">
                  <a:solidFill>
                    <a:schemeClr val="tx1"/>
                  </a:solidFill>
                  <a:latin typeface="Montserrat Hairline"/>
                  <a:ea typeface="Montserrat Hairline"/>
                  <a:cs typeface="Montserrat Hairline"/>
                </a:defRPr>
              </a:lvl9pPr>
            </a:lstStyle>
            <a:p>
              <a:pPr algn="just" eaLnBrk="1" hangingPunct="1">
                <a:lnSpc>
                  <a:spcPts val="2020"/>
                </a:lnSpc>
                <a:spcBef>
                  <a:spcPct val="20000"/>
                </a:spcBef>
                <a:defRPr/>
              </a:pPr>
              <a:r>
                <a:rPr lang="es-ES" altLang="en-US" sz="1000" dirty="0" err="1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Obten visibilidad en las Redes Sociales de Miss Global Talent y en su sitio oficial</a:t>
              </a:r>
              <a:endParaRPr lang="es-ES" altLang="en-US" sz="1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pic>
        <p:nvPicPr>
          <p:cNvPr id="12" name="Picture Placeholder 11" descr="Lucia Zafra Baena"/>
          <p:cNvPicPr>
            <a:picLocks noChangeAspect="1"/>
          </p:cNvPicPr>
          <p:nvPr>
            <p:ph type="pic" sz="quarter" idx="11"/>
          </p:nvPr>
        </p:nvPicPr>
        <p:blipFill>
          <a:blip r:embed="rId1"/>
          <a:stretch>
            <a:fillRect/>
          </a:stretch>
        </p:blipFill>
        <p:spPr>
          <a:xfrm>
            <a:off x="4411345" y="0"/>
            <a:ext cx="4808855" cy="68027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670082" y="2279222"/>
            <a:ext cx="2713250" cy="2713251"/>
          </a:xfrm>
          <a:prstGeom prst="ellipse">
            <a:avLst/>
          </a:prstGeom>
          <a:noFill/>
          <a:ln w="88900">
            <a:solidFill>
              <a:srgbClr val="E1E9E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3383333" y="2279222"/>
            <a:ext cx="2713250" cy="2713251"/>
          </a:xfrm>
          <a:prstGeom prst="ellipse">
            <a:avLst/>
          </a:prstGeom>
          <a:noFill/>
          <a:ln w="88900">
            <a:solidFill>
              <a:srgbClr val="E1E9E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6095416" y="2279222"/>
            <a:ext cx="2713250" cy="2713251"/>
          </a:xfrm>
          <a:prstGeom prst="ellipse">
            <a:avLst/>
          </a:prstGeom>
          <a:noFill/>
          <a:ln w="88900">
            <a:solidFill>
              <a:srgbClr val="E1E9E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8808668" y="2279222"/>
            <a:ext cx="2713250" cy="2713251"/>
          </a:xfrm>
          <a:prstGeom prst="ellipse">
            <a:avLst/>
          </a:prstGeom>
          <a:noFill/>
          <a:ln w="88900">
            <a:solidFill>
              <a:srgbClr val="E1E9E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" name="Arc 5"/>
          <p:cNvSpPr/>
          <p:nvPr/>
        </p:nvSpPr>
        <p:spPr>
          <a:xfrm>
            <a:off x="671497" y="2280638"/>
            <a:ext cx="2710420" cy="2710419"/>
          </a:xfrm>
          <a:prstGeom prst="arc">
            <a:avLst>
              <a:gd name="adj1" fmla="val 10766207"/>
              <a:gd name="adj2" fmla="val 0"/>
            </a:avLst>
          </a:prstGeom>
          <a:ln w="88900" cap="rnd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" name="Arc 6"/>
          <p:cNvSpPr/>
          <p:nvPr/>
        </p:nvSpPr>
        <p:spPr>
          <a:xfrm rot="10800000">
            <a:off x="3384749" y="2280638"/>
            <a:ext cx="2710420" cy="2710419"/>
          </a:xfrm>
          <a:prstGeom prst="arc">
            <a:avLst>
              <a:gd name="adj1" fmla="val 10766207"/>
              <a:gd name="adj2" fmla="val 0"/>
            </a:avLst>
          </a:prstGeom>
          <a:ln w="88900" cap="rnd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" name="Arc 7"/>
          <p:cNvSpPr/>
          <p:nvPr/>
        </p:nvSpPr>
        <p:spPr>
          <a:xfrm>
            <a:off x="6096831" y="2280638"/>
            <a:ext cx="2710420" cy="2710419"/>
          </a:xfrm>
          <a:prstGeom prst="arc">
            <a:avLst>
              <a:gd name="adj1" fmla="val 10766207"/>
              <a:gd name="adj2" fmla="val 0"/>
            </a:avLst>
          </a:prstGeom>
          <a:ln w="88900" cap="rnd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" name="Arc 8"/>
          <p:cNvSpPr/>
          <p:nvPr/>
        </p:nvSpPr>
        <p:spPr>
          <a:xfrm rot="10800000">
            <a:off x="8810083" y="2280638"/>
            <a:ext cx="2710420" cy="2710419"/>
          </a:xfrm>
          <a:prstGeom prst="arc">
            <a:avLst>
              <a:gd name="adj1" fmla="val 10766207"/>
              <a:gd name="adj2" fmla="val 0"/>
            </a:avLst>
          </a:prstGeom>
          <a:ln w="88900"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569507" y="2585700"/>
            <a:ext cx="914400" cy="914400"/>
          </a:xfrm>
          <a:prstGeom prst="ellipse">
            <a:avLst/>
          </a:prstGeom>
          <a:gradFill>
            <a:gsLst>
              <a:gs pos="0">
                <a:schemeClr val="accent1"/>
              </a:gs>
              <a:gs pos="94000">
                <a:schemeClr val="accent4">
                  <a:lumMod val="100000"/>
                  <a:alpha val="93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91440" rIns="0" bIns="0" rtlCol="0" anchor="ctr"/>
          <a:lstStyle/>
          <a:p>
            <a:pPr algn="ctr"/>
            <a:endParaRPr lang="id-ID" sz="2800" dirty="0">
              <a:solidFill>
                <a:srgbClr val="FFFFFF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4282758" y="2585700"/>
            <a:ext cx="914400" cy="914400"/>
          </a:xfrm>
          <a:prstGeom prst="ellipse">
            <a:avLst/>
          </a:prstGeom>
          <a:gradFill>
            <a:gsLst>
              <a:gs pos="0">
                <a:schemeClr val="accent1"/>
              </a:gs>
              <a:gs pos="94000">
                <a:schemeClr val="accent4">
                  <a:lumMod val="100000"/>
                  <a:alpha val="93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91440" rIns="0" bIns="0" rtlCol="0" anchor="ctr"/>
          <a:lstStyle/>
          <a:p>
            <a:pPr algn="ctr"/>
            <a:endParaRPr lang="id-ID" sz="2800" dirty="0">
              <a:solidFill>
                <a:srgbClr val="FFFFFF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6994841" y="2585700"/>
            <a:ext cx="914400" cy="914400"/>
          </a:xfrm>
          <a:prstGeom prst="ellipse">
            <a:avLst/>
          </a:prstGeom>
          <a:gradFill>
            <a:gsLst>
              <a:gs pos="0">
                <a:schemeClr val="accent1"/>
              </a:gs>
              <a:gs pos="94000">
                <a:schemeClr val="accent4">
                  <a:lumMod val="100000"/>
                  <a:alpha val="93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64592" rIns="0" bIns="0" rtlCol="0" anchor="ctr"/>
          <a:lstStyle/>
          <a:p>
            <a:pPr algn="ctr"/>
            <a:endParaRPr lang="id-ID" sz="2800" dirty="0">
              <a:solidFill>
                <a:srgbClr val="FFFFFF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9708093" y="2585700"/>
            <a:ext cx="914400" cy="914400"/>
          </a:xfrm>
          <a:prstGeom prst="ellipse">
            <a:avLst/>
          </a:prstGeom>
          <a:gradFill>
            <a:gsLst>
              <a:gs pos="0">
                <a:schemeClr val="accent1"/>
              </a:gs>
              <a:gs pos="94000">
                <a:schemeClr val="accent4">
                  <a:lumMod val="100000"/>
                  <a:alpha val="93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91440" rIns="0" bIns="0" rtlCol="0" anchor="ctr"/>
          <a:lstStyle/>
          <a:p>
            <a:pPr algn="ctr"/>
            <a:endParaRPr lang="id-ID" sz="2800" dirty="0">
              <a:solidFill>
                <a:srgbClr val="FFFFFF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33608" y="3574217"/>
            <a:ext cx="1386205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altLang="en-US" sz="1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SOLICITA INFO</a:t>
            </a:r>
            <a:endParaRPr lang="es-ES" altLang="en-US" sz="1600" b="1" dirty="0">
              <a:solidFill>
                <a:schemeClr val="accent1">
                  <a:lumMod val="60000"/>
                  <a:lumOff val="4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97553" y="4039832"/>
            <a:ext cx="2058309" cy="64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s-ES" altLang="en-US" sz="1100" dirty="0">
                <a:solidFill>
                  <a:schemeClr val="bg1">
                    <a:lumMod val="6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Solicita Informacion en nuestras redes sociales y pide el Whatsapp</a:t>
            </a:r>
            <a:endParaRPr lang="es-ES" altLang="en-US" sz="1100" dirty="0">
              <a:solidFill>
                <a:schemeClr val="bg1">
                  <a:lumMod val="6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537904" y="3574217"/>
            <a:ext cx="240411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altLang="en-US" sz="1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ACEPTA LAS CONDICIONES</a:t>
            </a:r>
            <a:endParaRPr lang="es-ES" altLang="en-US" sz="1600" b="1" dirty="0">
              <a:solidFill>
                <a:schemeClr val="accent1">
                  <a:lumMod val="60000"/>
                  <a:lumOff val="4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10804" y="4039832"/>
            <a:ext cx="2058309" cy="462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s-ES" altLang="en-US" sz="1100" dirty="0">
                <a:solidFill>
                  <a:schemeClr val="bg1">
                    <a:lumMod val="6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Debes leer las Condiciones, Terminos  y Requisitos.</a:t>
            </a:r>
            <a:endParaRPr lang="es-ES" altLang="en-US" sz="1100" dirty="0">
              <a:solidFill>
                <a:schemeClr val="bg1">
                  <a:lumMod val="6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72237" y="3574217"/>
            <a:ext cx="195961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altLang="en-US" sz="1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ABONA INSCRIPCIÓN</a:t>
            </a:r>
            <a:endParaRPr lang="es-ES" altLang="en-US" sz="1600" b="1" dirty="0">
              <a:solidFill>
                <a:schemeClr val="accent1">
                  <a:lumMod val="60000"/>
                  <a:lumOff val="4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423522" y="3911562"/>
            <a:ext cx="2058309" cy="835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s-ES" altLang="en-US" sz="1100" dirty="0">
                <a:solidFill>
                  <a:schemeClr val="bg1">
                    <a:lumMod val="6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El Director de tu pais o ciudad esta a cargo de tu Embajada, por lo quedebes abonar un Pago Unico</a:t>
            </a:r>
            <a:endParaRPr lang="es-ES" altLang="en-US" sz="1100" dirty="0">
              <a:solidFill>
                <a:schemeClr val="bg1">
                  <a:lumMod val="6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580142" y="3574217"/>
            <a:ext cx="1170305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altLang="en-US" sz="1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BENEFICIOS</a:t>
            </a:r>
            <a:endParaRPr lang="es-ES" altLang="en-US" sz="1600" b="1" dirty="0">
              <a:solidFill>
                <a:schemeClr val="accent1">
                  <a:lumMod val="60000"/>
                  <a:lumOff val="4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136139" y="4039832"/>
            <a:ext cx="2058309" cy="462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s-ES" altLang="en-US" sz="1100" dirty="0">
                <a:solidFill>
                  <a:schemeClr val="bg1">
                    <a:lumMod val="6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En la siguiente pagina podras leer parte de los Beneficios!!!</a:t>
            </a:r>
            <a:endParaRPr lang="es-ES" altLang="en-US" sz="1100" dirty="0">
              <a:solidFill>
                <a:schemeClr val="bg1">
                  <a:lumMod val="6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22" name="Group 507"/>
          <p:cNvGrpSpPr>
            <a:grpSpLocks noChangeAspect="1"/>
          </p:cNvGrpSpPr>
          <p:nvPr/>
        </p:nvGrpSpPr>
        <p:grpSpPr bwMode="auto">
          <a:xfrm>
            <a:off x="9965275" y="2891644"/>
            <a:ext cx="400036" cy="363226"/>
            <a:chOff x="1643" y="1628"/>
            <a:chExt cx="2054" cy="1865"/>
          </a:xfrm>
          <a:solidFill>
            <a:schemeClr val="bg1"/>
          </a:solidFill>
        </p:grpSpPr>
        <p:sp>
          <p:nvSpPr>
            <p:cNvPr id="23" name="Freeform 509"/>
            <p:cNvSpPr/>
            <p:nvPr/>
          </p:nvSpPr>
          <p:spPr bwMode="auto">
            <a:xfrm>
              <a:off x="1643" y="3047"/>
              <a:ext cx="1699" cy="446"/>
            </a:xfrm>
            <a:custGeom>
              <a:avLst/>
              <a:gdLst>
                <a:gd name="T0" fmla="*/ 3146 w 3397"/>
                <a:gd name="T1" fmla="*/ 0 h 891"/>
                <a:gd name="T2" fmla="*/ 3298 w 3397"/>
                <a:gd name="T3" fmla="*/ 33 h 891"/>
                <a:gd name="T4" fmla="*/ 3325 w 3397"/>
                <a:gd name="T5" fmla="*/ 43 h 891"/>
                <a:gd name="T6" fmla="*/ 3348 w 3397"/>
                <a:gd name="T7" fmla="*/ 57 h 891"/>
                <a:gd name="T8" fmla="*/ 3367 w 3397"/>
                <a:gd name="T9" fmla="*/ 76 h 891"/>
                <a:gd name="T10" fmla="*/ 3382 w 3397"/>
                <a:gd name="T11" fmla="*/ 98 h 891"/>
                <a:gd name="T12" fmla="*/ 3393 w 3397"/>
                <a:gd name="T13" fmla="*/ 123 h 891"/>
                <a:gd name="T14" fmla="*/ 3397 w 3397"/>
                <a:gd name="T15" fmla="*/ 150 h 891"/>
                <a:gd name="T16" fmla="*/ 3395 w 3397"/>
                <a:gd name="T17" fmla="*/ 178 h 891"/>
                <a:gd name="T18" fmla="*/ 3388 w 3397"/>
                <a:gd name="T19" fmla="*/ 204 h 891"/>
                <a:gd name="T20" fmla="*/ 3376 w 3397"/>
                <a:gd name="T21" fmla="*/ 228 h 891"/>
                <a:gd name="T22" fmla="*/ 3358 w 3397"/>
                <a:gd name="T23" fmla="*/ 249 h 891"/>
                <a:gd name="T24" fmla="*/ 3337 w 3397"/>
                <a:gd name="T25" fmla="*/ 265 h 891"/>
                <a:gd name="T26" fmla="*/ 3312 w 3397"/>
                <a:gd name="T27" fmla="*/ 277 h 891"/>
                <a:gd name="T28" fmla="*/ 1585 w 3397"/>
                <a:gd name="T29" fmla="*/ 871 h 891"/>
                <a:gd name="T30" fmla="*/ 1546 w 3397"/>
                <a:gd name="T31" fmla="*/ 882 h 891"/>
                <a:gd name="T32" fmla="*/ 1506 w 3397"/>
                <a:gd name="T33" fmla="*/ 889 h 891"/>
                <a:gd name="T34" fmla="*/ 1467 w 3397"/>
                <a:gd name="T35" fmla="*/ 891 h 891"/>
                <a:gd name="T36" fmla="*/ 1421 w 3397"/>
                <a:gd name="T37" fmla="*/ 887 h 891"/>
                <a:gd name="T38" fmla="*/ 1374 w 3397"/>
                <a:gd name="T39" fmla="*/ 879 h 891"/>
                <a:gd name="T40" fmla="*/ 94 w 3397"/>
                <a:gd name="T41" fmla="*/ 540 h 891"/>
                <a:gd name="T42" fmla="*/ 68 w 3397"/>
                <a:gd name="T43" fmla="*/ 530 h 891"/>
                <a:gd name="T44" fmla="*/ 46 w 3397"/>
                <a:gd name="T45" fmla="*/ 515 h 891"/>
                <a:gd name="T46" fmla="*/ 28 w 3397"/>
                <a:gd name="T47" fmla="*/ 496 h 891"/>
                <a:gd name="T48" fmla="*/ 13 w 3397"/>
                <a:gd name="T49" fmla="*/ 474 h 891"/>
                <a:gd name="T50" fmla="*/ 3 w 3397"/>
                <a:gd name="T51" fmla="*/ 449 h 891"/>
                <a:gd name="T52" fmla="*/ 0 w 3397"/>
                <a:gd name="T53" fmla="*/ 423 h 891"/>
                <a:gd name="T54" fmla="*/ 1 w 3397"/>
                <a:gd name="T55" fmla="*/ 396 h 891"/>
                <a:gd name="T56" fmla="*/ 8 w 3397"/>
                <a:gd name="T57" fmla="*/ 371 h 891"/>
                <a:gd name="T58" fmla="*/ 21 w 3397"/>
                <a:gd name="T59" fmla="*/ 347 h 891"/>
                <a:gd name="T60" fmla="*/ 38 w 3397"/>
                <a:gd name="T61" fmla="*/ 327 h 891"/>
                <a:gd name="T62" fmla="*/ 60 w 3397"/>
                <a:gd name="T63" fmla="*/ 310 h 891"/>
                <a:gd name="T64" fmla="*/ 83 w 3397"/>
                <a:gd name="T65" fmla="*/ 299 h 891"/>
                <a:gd name="T66" fmla="*/ 245 w 3397"/>
                <a:gd name="T67" fmla="*/ 240 h 891"/>
                <a:gd name="T68" fmla="*/ 1306 w 3397"/>
                <a:gd name="T69" fmla="*/ 521 h 891"/>
                <a:gd name="T70" fmla="*/ 1360 w 3397"/>
                <a:gd name="T71" fmla="*/ 533 h 891"/>
                <a:gd name="T72" fmla="*/ 1413 w 3397"/>
                <a:gd name="T73" fmla="*/ 540 h 891"/>
                <a:gd name="T74" fmla="*/ 1467 w 3397"/>
                <a:gd name="T75" fmla="*/ 541 h 891"/>
                <a:gd name="T76" fmla="*/ 1536 w 3397"/>
                <a:gd name="T77" fmla="*/ 538 h 891"/>
                <a:gd name="T78" fmla="*/ 1605 w 3397"/>
                <a:gd name="T79" fmla="*/ 526 h 891"/>
                <a:gd name="T80" fmla="*/ 1671 w 3397"/>
                <a:gd name="T81" fmla="*/ 508 h 891"/>
                <a:gd name="T82" fmla="*/ 3146 w 3397"/>
                <a:gd name="T83" fmla="*/ 0 h 8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397" h="891">
                  <a:moveTo>
                    <a:pt x="3146" y="0"/>
                  </a:moveTo>
                  <a:lnTo>
                    <a:pt x="3298" y="33"/>
                  </a:lnTo>
                  <a:lnTo>
                    <a:pt x="3325" y="43"/>
                  </a:lnTo>
                  <a:lnTo>
                    <a:pt x="3348" y="57"/>
                  </a:lnTo>
                  <a:lnTo>
                    <a:pt x="3367" y="76"/>
                  </a:lnTo>
                  <a:lnTo>
                    <a:pt x="3382" y="98"/>
                  </a:lnTo>
                  <a:lnTo>
                    <a:pt x="3393" y="123"/>
                  </a:lnTo>
                  <a:lnTo>
                    <a:pt x="3397" y="150"/>
                  </a:lnTo>
                  <a:lnTo>
                    <a:pt x="3395" y="178"/>
                  </a:lnTo>
                  <a:lnTo>
                    <a:pt x="3388" y="204"/>
                  </a:lnTo>
                  <a:lnTo>
                    <a:pt x="3376" y="228"/>
                  </a:lnTo>
                  <a:lnTo>
                    <a:pt x="3358" y="249"/>
                  </a:lnTo>
                  <a:lnTo>
                    <a:pt x="3337" y="265"/>
                  </a:lnTo>
                  <a:lnTo>
                    <a:pt x="3312" y="277"/>
                  </a:lnTo>
                  <a:lnTo>
                    <a:pt x="1585" y="871"/>
                  </a:lnTo>
                  <a:lnTo>
                    <a:pt x="1546" y="882"/>
                  </a:lnTo>
                  <a:lnTo>
                    <a:pt x="1506" y="889"/>
                  </a:lnTo>
                  <a:lnTo>
                    <a:pt x="1467" y="891"/>
                  </a:lnTo>
                  <a:lnTo>
                    <a:pt x="1421" y="887"/>
                  </a:lnTo>
                  <a:lnTo>
                    <a:pt x="1374" y="879"/>
                  </a:lnTo>
                  <a:lnTo>
                    <a:pt x="94" y="540"/>
                  </a:lnTo>
                  <a:lnTo>
                    <a:pt x="68" y="530"/>
                  </a:lnTo>
                  <a:lnTo>
                    <a:pt x="46" y="515"/>
                  </a:lnTo>
                  <a:lnTo>
                    <a:pt x="28" y="496"/>
                  </a:lnTo>
                  <a:lnTo>
                    <a:pt x="13" y="474"/>
                  </a:lnTo>
                  <a:lnTo>
                    <a:pt x="3" y="449"/>
                  </a:lnTo>
                  <a:lnTo>
                    <a:pt x="0" y="423"/>
                  </a:lnTo>
                  <a:lnTo>
                    <a:pt x="1" y="396"/>
                  </a:lnTo>
                  <a:lnTo>
                    <a:pt x="8" y="371"/>
                  </a:lnTo>
                  <a:lnTo>
                    <a:pt x="21" y="347"/>
                  </a:lnTo>
                  <a:lnTo>
                    <a:pt x="38" y="327"/>
                  </a:lnTo>
                  <a:lnTo>
                    <a:pt x="60" y="310"/>
                  </a:lnTo>
                  <a:lnTo>
                    <a:pt x="83" y="299"/>
                  </a:lnTo>
                  <a:lnTo>
                    <a:pt x="245" y="240"/>
                  </a:lnTo>
                  <a:lnTo>
                    <a:pt x="1306" y="521"/>
                  </a:lnTo>
                  <a:lnTo>
                    <a:pt x="1360" y="533"/>
                  </a:lnTo>
                  <a:lnTo>
                    <a:pt x="1413" y="540"/>
                  </a:lnTo>
                  <a:lnTo>
                    <a:pt x="1467" y="541"/>
                  </a:lnTo>
                  <a:lnTo>
                    <a:pt x="1536" y="538"/>
                  </a:lnTo>
                  <a:lnTo>
                    <a:pt x="1605" y="526"/>
                  </a:lnTo>
                  <a:lnTo>
                    <a:pt x="1671" y="508"/>
                  </a:lnTo>
                  <a:lnTo>
                    <a:pt x="314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6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24" name="Freeform 510"/>
            <p:cNvSpPr/>
            <p:nvPr/>
          </p:nvSpPr>
          <p:spPr bwMode="auto">
            <a:xfrm>
              <a:off x="1643" y="2792"/>
              <a:ext cx="1698" cy="394"/>
            </a:xfrm>
            <a:custGeom>
              <a:avLst/>
              <a:gdLst>
                <a:gd name="T0" fmla="*/ 2846 w 3394"/>
                <a:gd name="T1" fmla="*/ 0 h 788"/>
                <a:gd name="T2" fmla="*/ 2894 w 3394"/>
                <a:gd name="T3" fmla="*/ 39 h 788"/>
                <a:gd name="T4" fmla="*/ 2943 w 3394"/>
                <a:gd name="T5" fmla="*/ 70 h 788"/>
                <a:gd name="T6" fmla="*/ 2997 w 3394"/>
                <a:gd name="T7" fmla="*/ 96 h 788"/>
                <a:gd name="T8" fmla="*/ 3053 w 3394"/>
                <a:gd name="T9" fmla="*/ 115 h 788"/>
                <a:gd name="T10" fmla="*/ 3110 w 3394"/>
                <a:gd name="T11" fmla="*/ 126 h 788"/>
                <a:gd name="T12" fmla="*/ 3171 w 3394"/>
                <a:gd name="T13" fmla="*/ 130 h 788"/>
                <a:gd name="T14" fmla="*/ 3230 w 3394"/>
                <a:gd name="T15" fmla="*/ 126 h 788"/>
                <a:gd name="T16" fmla="*/ 3286 w 3394"/>
                <a:gd name="T17" fmla="*/ 115 h 788"/>
                <a:gd name="T18" fmla="*/ 3342 w 3394"/>
                <a:gd name="T19" fmla="*/ 96 h 788"/>
                <a:gd name="T20" fmla="*/ 3394 w 3394"/>
                <a:gd name="T21" fmla="*/ 72 h 788"/>
                <a:gd name="T22" fmla="*/ 3388 w 3394"/>
                <a:gd name="T23" fmla="*/ 99 h 788"/>
                <a:gd name="T24" fmla="*/ 3376 w 3394"/>
                <a:gd name="T25" fmla="*/ 124 h 788"/>
                <a:gd name="T26" fmla="*/ 3358 w 3394"/>
                <a:gd name="T27" fmla="*/ 145 h 788"/>
                <a:gd name="T28" fmla="*/ 3337 w 3394"/>
                <a:gd name="T29" fmla="*/ 162 h 788"/>
                <a:gd name="T30" fmla="*/ 3312 w 3394"/>
                <a:gd name="T31" fmla="*/ 175 h 788"/>
                <a:gd name="T32" fmla="*/ 1585 w 3394"/>
                <a:gd name="T33" fmla="*/ 768 h 788"/>
                <a:gd name="T34" fmla="*/ 1546 w 3394"/>
                <a:gd name="T35" fmla="*/ 779 h 788"/>
                <a:gd name="T36" fmla="*/ 1506 w 3394"/>
                <a:gd name="T37" fmla="*/ 786 h 788"/>
                <a:gd name="T38" fmla="*/ 1467 w 3394"/>
                <a:gd name="T39" fmla="*/ 788 h 788"/>
                <a:gd name="T40" fmla="*/ 1421 w 3394"/>
                <a:gd name="T41" fmla="*/ 784 h 788"/>
                <a:gd name="T42" fmla="*/ 1374 w 3394"/>
                <a:gd name="T43" fmla="*/ 776 h 788"/>
                <a:gd name="T44" fmla="*/ 94 w 3394"/>
                <a:gd name="T45" fmla="*/ 437 h 788"/>
                <a:gd name="T46" fmla="*/ 68 w 3394"/>
                <a:gd name="T47" fmla="*/ 427 h 788"/>
                <a:gd name="T48" fmla="*/ 46 w 3394"/>
                <a:gd name="T49" fmla="*/ 412 h 788"/>
                <a:gd name="T50" fmla="*/ 28 w 3394"/>
                <a:gd name="T51" fmla="*/ 394 h 788"/>
                <a:gd name="T52" fmla="*/ 13 w 3394"/>
                <a:gd name="T53" fmla="*/ 372 h 788"/>
                <a:gd name="T54" fmla="*/ 5 w 3394"/>
                <a:gd name="T55" fmla="*/ 348 h 788"/>
                <a:gd name="T56" fmla="*/ 0 w 3394"/>
                <a:gd name="T57" fmla="*/ 320 h 788"/>
                <a:gd name="T58" fmla="*/ 2 w 3394"/>
                <a:gd name="T59" fmla="*/ 293 h 788"/>
                <a:gd name="T60" fmla="*/ 8 w 3394"/>
                <a:gd name="T61" fmla="*/ 268 h 788"/>
                <a:gd name="T62" fmla="*/ 21 w 3394"/>
                <a:gd name="T63" fmla="*/ 244 h 788"/>
                <a:gd name="T64" fmla="*/ 38 w 3394"/>
                <a:gd name="T65" fmla="*/ 224 h 788"/>
                <a:gd name="T66" fmla="*/ 60 w 3394"/>
                <a:gd name="T67" fmla="*/ 208 h 788"/>
                <a:gd name="T68" fmla="*/ 83 w 3394"/>
                <a:gd name="T69" fmla="*/ 196 h 788"/>
                <a:gd name="T70" fmla="*/ 245 w 3394"/>
                <a:gd name="T71" fmla="*/ 137 h 788"/>
                <a:gd name="T72" fmla="*/ 1306 w 3394"/>
                <a:gd name="T73" fmla="*/ 419 h 788"/>
                <a:gd name="T74" fmla="*/ 1360 w 3394"/>
                <a:gd name="T75" fmla="*/ 430 h 788"/>
                <a:gd name="T76" fmla="*/ 1413 w 3394"/>
                <a:gd name="T77" fmla="*/ 437 h 788"/>
                <a:gd name="T78" fmla="*/ 1467 w 3394"/>
                <a:gd name="T79" fmla="*/ 440 h 788"/>
                <a:gd name="T80" fmla="*/ 1536 w 3394"/>
                <a:gd name="T81" fmla="*/ 436 h 788"/>
                <a:gd name="T82" fmla="*/ 1605 w 3394"/>
                <a:gd name="T83" fmla="*/ 423 h 788"/>
                <a:gd name="T84" fmla="*/ 1671 w 3394"/>
                <a:gd name="T85" fmla="*/ 405 h 788"/>
                <a:gd name="T86" fmla="*/ 2846 w 3394"/>
                <a:gd name="T87" fmla="*/ 0 h 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394" h="788">
                  <a:moveTo>
                    <a:pt x="2846" y="0"/>
                  </a:moveTo>
                  <a:lnTo>
                    <a:pt x="2894" y="39"/>
                  </a:lnTo>
                  <a:lnTo>
                    <a:pt x="2943" y="70"/>
                  </a:lnTo>
                  <a:lnTo>
                    <a:pt x="2997" y="96"/>
                  </a:lnTo>
                  <a:lnTo>
                    <a:pt x="3053" y="115"/>
                  </a:lnTo>
                  <a:lnTo>
                    <a:pt x="3110" y="126"/>
                  </a:lnTo>
                  <a:lnTo>
                    <a:pt x="3171" y="130"/>
                  </a:lnTo>
                  <a:lnTo>
                    <a:pt x="3230" y="126"/>
                  </a:lnTo>
                  <a:lnTo>
                    <a:pt x="3286" y="115"/>
                  </a:lnTo>
                  <a:lnTo>
                    <a:pt x="3342" y="96"/>
                  </a:lnTo>
                  <a:lnTo>
                    <a:pt x="3394" y="72"/>
                  </a:lnTo>
                  <a:lnTo>
                    <a:pt x="3388" y="99"/>
                  </a:lnTo>
                  <a:lnTo>
                    <a:pt x="3376" y="124"/>
                  </a:lnTo>
                  <a:lnTo>
                    <a:pt x="3358" y="145"/>
                  </a:lnTo>
                  <a:lnTo>
                    <a:pt x="3337" y="162"/>
                  </a:lnTo>
                  <a:lnTo>
                    <a:pt x="3312" y="175"/>
                  </a:lnTo>
                  <a:lnTo>
                    <a:pt x="1585" y="768"/>
                  </a:lnTo>
                  <a:lnTo>
                    <a:pt x="1546" y="779"/>
                  </a:lnTo>
                  <a:lnTo>
                    <a:pt x="1506" y="786"/>
                  </a:lnTo>
                  <a:lnTo>
                    <a:pt x="1467" y="788"/>
                  </a:lnTo>
                  <a:lnTo>
                    <a:pt x="1421" y="784"/>
                  </a:lnTo>
                  <a:lnTo>
                    <a:pt x="1374" y="776"/>
                  </a:lnTo>
                  <a:lnTo>
                    <a:pt x="94" y="437"/>
                  </a:lnTo>
                  <a:lnTo>
                    <a:pt x="68" y="427"/>
                  </a:lnTo>
                  <a:lnTo>
                    <a:pt x="46" y="412"/>
                  </a:lnTo>
                  <a:lnTo>
                    <a:pt x="28" y="394"/>
                  </a:lnTo>
                  <a:lnTo>
                    <a:pt x="13" y="372"/>
                  </a:lnTo>
                  <a:lnTo>
                    <a:pt x="5" y="348"/>
                  </a:lnTo>
                  <a:lnTo>
                    <a:pt x="0" y="320"/>
                  </a:lnTo>
                  <a:lnTo>
                    <a:pt x="2" y="293"/>
                  </a:lnTo>
                  <a:lnTo>
                    <a:pt x="8" y="268"/>
                  </a:lnTo>
                  <a:lnTo>
                    <a:pt x="21" y="244"/>
                  </a:lnTo>
                  <a:lnTo>
                    <a:pt x="38" y="224"/>
                  </a:lnTo>
                  <a:lnTo>
                    <a:pt x="60" y="208"/>
                  </a:lnTo>
                  <a:lnTo>
                    <a:pt x="83" y="196"/>
                  </a:lnTo>
                  <a:lnTo>
                    <a:pt x="245" y="137"/>
                  </a:lnTo>
                  <a:lnTo>
                    <a:pt x="1306" y="419"/>
                  </a:lnTo>
                  <a:lnTo>
                    <a:pt x="1360" y="430"/>
                  </a:lnTo>
                  <a:lnTo>
                    <a:pt x="1413" y="437"/>
                  </a:lnTo>
                  <a:lnTo>
                    <a:pt x="1467" y="440"/>
                  </a:lnTo>
                  <a:lnTo>
                    <a:pt x="1536" y="436"/>
                  </a:lnTo>
                  <a:lnTo>
                    <a:pt x="1605" y="423"/>
                  </a:lnTo>
                  <a:lnTo>
                    <a:pt x="1671" y="405"/>
                  </a:lnTo>
                  <a:lnTo>
                    <a:pt x="284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6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25" name="Freeform 511"/>
            <p:cNvSpPr/>
            <p:nvPr/>
          </p:nvSpPr>
          <p:spPr bwMode="auto">
            <a:xfrm>
              <a:off x="1643" y="2553"/>
              <a:ext cx="1327" cy="325"/>
            </a:xfrm>
            <a:custGeom>
              <a:avLst/>
              <a:gdLst>
                <a:gd name="T0" fmla="*/ 245 w 2652"/>
                <a:gd name="T1" fmla="*/ 0 h 651"/>
                <a:gd name="T2" fmla="*/ 1306 w 2652"/>
                <a:gd name="T3" fmla="*/ 282 h 651"/>
                <a:gd name="T4" fmla="*/ 1360 w 2652"/>
                <a:gd name="T5" fmla="*/ 293 h 651"/>
                <a:gd name="T6" fmla="*/ 1413 w 2652"/>
                <a:gd name="T7" fmla="*/ 300 h 651"/>
                <a:gd name="T8" fmla="*/ 1467 w 2652"/>
                <a:gd name="T9" fmla="*/ 303 h 651"/>
                <a:gd name="T10" fmla="*/ 1536 w 2652"/>
                <a:gd name="T11" fmla="*/ 299 h 651"/>
                <a:gd name="T12" fmla="*/ 1605 w 2652"/>
                <a:gd name="T13" fmla="*/ 287 h 651"/>
                <a:gd name="T14" fmla="*/ 1671 w 2652"/>
                <a:gd name="T15" fmla="*/ 268 h 651"/>
                <a:gd name="T16" fmla="*/ 2428 w 2652"/>
                <a:gd name="T17" fmla="*/ 8 h 651"/>
                <a:gd name="T18" fmla="*/ 2652 w 2652"/>
                <a:gd name="T19" fmla="*/ 264 h 651"/>
                <a:gd name="T20" fmla="*/ 1585 w 2652"/>
                <a:gd name="T21" fmla="*/ 631 h 651"/>
                <a:gd name="T22" fmla="*/ 1546 w 2652"/>
                <a:gd name="T23" fmla="*/ 643 h 651"/>
                <a:gd name="T24" fmla="*/ 1506 w 2652"/>
                <a:gd name="T25" fmla="*/ 649 h 651"/>
                <a:gd name="T26" fmla="*/ 1467 w 2652"/>
                <a:gd name="T27" fmla="*/ 651 h 651"/>
                <a:gd name="T28" fmla="*/ 1421 w 2652"/>
                <a:gd name="T29" fmla="*/ 648 h 651"/>
                <a:gd name="T30" fmla="*/ 1374 w 2652"/>
                <a:gd name="T31" fmla="*/ 639 h 651"/>
                <a:gd name="T32" fmla="*/ 94 w 2652"/>
                <a:gd name="T33" fmla="*/ 300 h 651"/>
                <a:gd name="T34" fmla="*/ 68 w 2652"/>
                <a:gd name="T35" fmla="*/ 290 h 651"/>
                <a:gd name="T36" fmla="*/ 46 w 2652"/>
                <a:gd name="T37" fmla="*/ 275 h 651"/>
                <a:gd name="T38" fmla="*/ 28 w 2652"/>
                <a:gd name="T39" fmla="*/ 257 h 651"/>
                <a:gd name="T40" fmla="*/ 13 w 2652"/>
                <a:gd name="T41" fmla="*/ 236 h 651"/>
                <a:gd name="T42" fmla="*/ 5 w 2652"/>
                <a:gd name="T43" fmla="*/ 211 h 651"/>
                <a:gd name="T44" fmla="*/ 0 w 2652"/>
                <a:gd name="T45" fmla="*/ 183 h 651"/>
                <a:gd name="T46" fmla="*/ 2 w 2652"/>
                <a:gd name="T47" fmla="*/ 156 h 651"/>
                <a:gd name="T48" fmla="*/ 8 w 2652"/>
                <a:gd name="T49" fmla="*/ 131 h 651"/>
                <a:gd name="T50" fmla="*/ 21 w 2652"/>
                <a:gd name="T51" fmla="*/ 107 h 651"/>
                <a:gd name="T52" fmla="*/ 38 w 2652"/>
                <a:gd name="T53" fmla="*/ 87 h 651"/>
                <a:gd name="T54" fmla="*/ 60 w 2652"/>
                <a:gd name="T55" fmla="*/ 71 h 651"/>
                <a:gd name="T56" fmla="*/ 83 w 2652"/>
                <a:gd name="T57" fmla="*/ 59 h 651"/>
                <a:gd name="T58" fmla="*/ 245 w 2652"/>
                <a:gd name="T59" fmla="*/ 0 h 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652" h="651">
                  <a:moveTo>
                    <a:pt x="245" y="0"/>
                  </a:moveTo>
                  <a:lnTo>
                    <a:pt x="1306" y="282"/>
                  </a:lnTo>
                  <a:lnTo>
                    <a:pt x="1360" y="293"/>
                  </a:lnTo>
                  <a:lnTo>
                    <a:pt x="1413" y="300"/>
                  </a:lnTo>
                  <a:lnTo>
                    <a:pt x="1467" y="303"/>
                  </a:lnTo>
                  <a:lnTo>
                    <a:pt x="1536" y="299"/>
                  </a:lnTo>
                  <a:lnTo>
                    <a:pt x="1605" y="287"/>
                  </a:lnTo>
                  <a:lnTo>
                    <a:pt x="1671" y="268"/>
                  </a:lnTo>
                  <a:lnTo>
                    <a:pt x="2428" y="8"/>
                  </a:lnTo>
                  <a:lnTo>
                    <a:pt x="2652" y="264"/>
                  </a:lnTo>
                  <a:lnTo>
                    <a:pt x="1585" y="631"/>
                  </a:lnTo>
                  <a:lnTo>
                    <a:pt x="1546" y="643"/>
                  </a:lnTo>
                  <a:lnTo>
                    <a:pt x="1506" y="649"/>
                  </a:lnTo>
                  <a:lnTo>
                    <a:pt x="1467" y="651"/>
                  </a:lnTo>
                  <a:lnTo>
                    <a:pt x="1421" y="648"/>
                  </a:lnTo>
                  <a:lnTo>
                    <a:pt x="1374" y="639"/>
                  </a:lnTo>
                  <a:lnTo>
                    <a:pt x="94" y="300"/>
                  </a:lnTo>
                  <a:lnTo>
                    <a:pt x="68" y="290"/>
                  </a:lnTo>
                  <a:lnTo>
                    <a:pt x="46" y="275"/>
                  </a:lnTo>
                  <a:lnTo>
                    <a:pt x="28" y="257"/>
                  </a:lnTo>
                  <a:lnTo>
                    <a:pt x="13" y="236"/>
                  </a:lnTo>
                  <a:lnTo>
                    <a:pt x="5" y="211"/>
                  </a:lnTo>
                  <a:lnTo>
                    <a:pt x="0" y="183"/>
                  </a:lnTo>
                  <a:lnTo>
                    <a:pt x="2" y="156"/>
                  </a:lnTo>
                  <a:lnTo>
                    <a:pt x="8" y="131"/>
                  </a:lnTo>
                  <a:lnTo>
                    <a:pt x="21" y="107"/>
                  </a:lnTo>
                  <a:lnTo>
                    <a:pt x="38" y="87"/>
                  </a:lnTo>
                  <a:lnTo>
                    <a:pt x="60" y="71"/>
                  </a:lnTo>
                  <a:lnTo>
                    <a:pt x="83" y="59"/>
                  </a:lnTo>
                  <a:lnTo>
                    <a:pt x="24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6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26" name="Freeform 512"/>
            <p:cNvSpPr/>
            <p:nvPr/>
          </p:nvSpPr>
          <p:spPr bwMode="auto">
            <a:xfrm>
              <a:off x="1643" y="1978"/>
              <a:ext cx="1134" cy="593"/>
            </a:xfrm>
            <a:custGeom>
              <a:avLst/>
              <a:gdLst>
                <a:gd name="T0" fmla="*/ 1793 w 2267"/>
                <a:gd name="T1" fmla="*/ 0 h 1185"/>
                <a:gd name="T2" fmla="*/ 1833 w 2267"/>
                <a:gd name="T3" fmla="*/ 3 h 1185"/>
                <a:gd name="T4" fmla="*/ 1873 w 2267"/>
                <a:gd name="T5" fmla="*/ 9 h 1185"/>
                <a:gd name="T6" fmla="*/ 2150 w 2267"/>
                <a:gd name="T7" fmla="*/ 71 h 1185"/>
                <a:gd name="T8" fmla="*/ 2235 w 2267"/>
                <a:gd name="T9" fmla="*/ 807 h 1185"/>
                <a:gd name="T10" fmla="*/ 2241 w 2267"/>
                <a:gd name="T11" fmla="*/ 849 h 1185"/>
                <a:gd name="T12" fmla="*/ 2252 w 2267"/>
                <a:gd name="T13" fmla="*/ 892 h 1185"/>
                <a:gd name="T14" fmla="*/ 2267 w 2267"/>
                <a:gd name="T15" fmla="*/ 932 h 1185"/>
                <a:gd name="T16" fmla="*/ 1585 w 2267"/>
                <a:gd name="T17" fmla="*/ 1166 h 1185"/>
                <a:gd name="T18" fmla="*/ 1546 w 2267"/>
                <a:gd name="T19" fmla="*/ 1177 h 1185"/>
                <a:gd name="T20" fmla="*/ 1506 w 2267"/>
                <a:gd name="T21" fmla="*/ 1183 h 1185"/>
                <a:gd name="T22" fmla="*/ 1467 w 2267"/>
                <a:gd name="T23" fmla="*/ 1185 h 1185"/>
                <a:gd name="T24" fmla="*/ 1421 w 2267"/>
                <a:gd name="T25" fmla="*/ 1183 h 1185"/>
                <a:gd name="T26" fmla="*/ 1374 w 2267"/>
                <a:gd name="T27" fmla="*/ 1173 h 1185"/>
                <a:gd name="T28" fmla="*/ 94 w 2267"/>
                <a:gd name="T29" fmla="*/ 834 h 1185"/>
                <a:gd name="T30" fmla="*/ 68 w 2267"/>
                <a:gd name="T31" fmla="*/ 824 h 1185"/>
                <a:gd name="T32" fmla="*/ 46 w 2267"/>
                <a:gd name="T33" fmla="*/ 810 h 1185"/>
                <a:gd name="T34" fmla="*/ 28 w 2267"/>
                <a:gd name="T35" fmla="*/ 791 h 1185"/>
                <a:gd name="T36" fmla="*/ 13 w 2267"/>
                <a:gd name="T37" fmla="*/ 770 h 1185"/>
                <a:gd name="T38" fmla="*/ 3 w 2267"/>
                <a:gd name="T39" fmla="*/ 745 h 1185"/>
                <a:gd name="T40" fmla="*/ 0 w 2267"/>
                <a:gd name="T41" fmla="*/ 717 h 1185"/>
                <a:gd name="T42" fmla="*/ 2 w 2267"/>
                <a:gd name="T43" fmla="*/ 690 h 1185"/>
                <a:gd name="T44" fmla="*/ 8 w 2267"/>
                <a:gd name="T45" fmla="*/ 665 h 1185"/>
                <a:gd name="T46" fmla="*/ 21 w 2267"/>
                <a:gd name="T47" fmla="*/ 642 h 1185"/>
                <a:gd name="T48" fmla="*/ 38 w 2267"/>
                <a:gd name="T49" fmla="*/ 622 h 1185"/>
                <a:gd name="T50" fmla="*/ 60 w 2267"/>
                <a:gd name="T51" fmla="*/ 605 h 1185"/>
                <a:gd name="T52" fmla="*/ 83 w 2267"/>
                <a:gd name="T53" fmla="*/ 593 h 1185"/>
                <a:gd name="T54" fmla="*/ 1670 w 2267"/>
                <a:gd name="T55" fmla="*/ 22 h 1185"/>
                <a:gd name="T56" fmla="*/ 1711 w 2267"/>
                <a:gd name="T57" fmla="*/ 10 h 1185"/>
                <a:gd name="T58" fmla="*/ 1752 w 2267"/>
                <a:gd name="T59" fmla="*/ 3 h 1185"/>
                <a:gd name="T60" fmla="*/ 1793 w 2267"/>
                <a:gd name="T61" fmla="*/ 0 h 1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267" h="1185">
                  <a:moveTo>
                    <a:pt x="1793" y="0"/>
                  </a:moveTo>
                  <a:lnTo>
                    <a:pt x="1833" y="3"/>
                  </a:lnTo>
                  <a:lnTo>
                    <a:pt x="1873" y="9"/>
                  </a:lnTo>
                  <a:lnTo>
                    <a:pt x="2150" y="71"/>
                  </a:lnTo>
                  <a:lnTo>
                    <a:pt x="2235" y="807"/>
                  </a:lnTo>
                  <a:lnTo>
                    <a:pt x="2241" y="849"/>
                  </a:lnTo>
                  <a:lnTo>
                    <a:pt x="2252" y="892"/>
                  </a:lnTo>
                  <a:lnTo>
                    <a:pt x="2267" y="932"/>
                  </a:lnTo>
                  <a:lnTo>
                    <a:pt x="1585" y="1166"/>
                  </a:lnTo>
                  <a:lnTo>
                    <a:pt x="1546" y="1177"/>
                  </a:lnTo>
                  <a:lnTo>
                    <a:pt x="1506" y="1183"/>
                  </a:lnTo>
                  <a:lnTo>
                    <a:pt x="1467" y="1185"/>
                  </a:lnTo>
                  <a:lnTo>
                    <a:pt x="1421" y="1183"/>
                  </a:lnTo>
                  <a:lnTo>
                    <a:pt x="1374" y="1173"/>
                  </a:lnTo>
                  <a:lnTo>
                    <a:pt x="94" y="834"/>
                  </a:lnTo>
                  <a:lnTo>
                    <a:pt x="68" y="824"/>
                  </a:lnTo>
                  <a:lnTo>
                    <a:pt x="46" y="810"/>
                  </a:lnTo>
                  <a:lnTo>
                    <a:pt x="28" y="791"/>
                  </a:lnTo>
                  <a:lnTo>
                    <a:pt x="13" y="770"/>
                  </a:lnTo>
                  <a:lnTo>
                    <a:pt x="3" y="745"/>
                  </a:lnTo>
                  <a:lnTo>
                    <a:pt x="0" y="717"/>
                  </a:lnTo>
                  <a:lnTo>
                    <a:pt x="2" y="690"/>
                  </a:lnTo>
                  <a:lnTo>
                    <a:pt x="8" y="665"/>
                  </a:lnTo>
                  <a:lnTo>
                    <a:pt x="21" y="642"/>
                  </a:lnTo>
                  <a:lnTo>
                    <a:pt x="38" y="622"/>
                  </a:lnTo>
                  <a:lnTo>
                    <a:pt x="60" y="605"/>
                  </a:lnTo>
                  <a:lnTo>
                    <a:pt x="83" y="593"/>
                  </a:lnTo>
                  <a:lnTo>
                    <a:pt x="1670" y="22"/>
                  </a:lnTo>
                  <a:lnTo>
                    <a:pt x="1711" y="10"/>
                  </a:lnTo>
                  <a:lnTo>
                    <a:pt x="1752" y="3"/>
                  </a:lnTo>
                  <a:lnTo>
                    <a:pt x="179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6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27" name="Freeform 513"/>
            <p:cNvSpPr/>
            <p:nvPr/>
          </p:nvSpPr>
          <p:spPr bwMode="auto">
            <a:xfrm>
              <a:off x="2902" y="1769"/>
              <a:ext cx="624" cy="898"/>
            </a:xfrm>
            <a:custGeom>
              <a:avLst/>
              <a:gdLst>
                <a:gd name="T0" fmla="*/ 653 w 1247"/>
                <a:gd name="T1" fmla="*/ 0 h 1796"/>
                <a:gd name="T2" fmla="*/ 653 w 1247"/>
                <a:gd name="T3" fmla="*/ 899 h 1796"/>
                <a:gd name="T4" fmla="*/ 1247 w 1247"/>
                <a:gd name="T5" fmla="*/ 899 h 1796"/>
                <a:gd name="T6" fmla="*/ 1214 w 1247"/>
                <a:gd name="T7" fmla="*/ 1183 h 1796"/>
                <a:gd name="T8" fmla="*/ 1210 w 1247"/>
                <a:gd name="T9" fmla="*/ 1203 h 1796"/>
                <a:gd name="T10" fmla="*/ 1201 w 1247"/>
                <a:gd name="T11" fmla="*/ 1221 h 1796"/>
                <a:gd name="T12" fmla="*/ 1189 w 1247"/>
                <a:gd name="T13" fmla="*/ 1239 h 1796"/>
                <a:gd name="T14" fmla="*/ 731 w 1247"/>
                <a:gd name="T15" fmla="*/ 1763 h 1796"/>
                <a:gd name="T16" fmla="*/ 714 w 1247"/>
                <a:gd name="T17" fmla="*/ 1778 h 1796"/>
                <a:gd name="T18" fmla="*/ 696 w 1247"/>
                <a:gd name="T19" fmla="*/ 1788 h 1796"/>
                <a:gd name="T20" fmla="*/ 675 w 1247"/>
                <a:gd name="T21" fmla="*/ 1794 h 1796"/>
                <a:gd name="T22" fmla="*/ 653 w 1247"/>
                <a:gd name="T23" fmla="*/ 1796 h 1796"/>
                <a:gd name="T24" fmla="*/ 653 w 1247"/>
                <a:gd name="T25" fmla="*/ 899 h 1796"/>
                <a:gd name="T26" fmla="*/ 58 w 1247"/>
                <a:gd name="T27" fmla="*/ 899 h 1796"/>
                <a:gd name="T28" fmla="*/ 0 w 1247"/>
                <a:gd name="T29" fmla="*/ 386 h 1796"/>
                <a:gd name="T30" fmla="*/ 0 w 1247"/>
                <a:gd name="T31" fmla="*/ 360 h 1796"/>
                <a:gd name="T32" fmla="*/ 6 w 1247"/>
                <a:gd name="T33" fmla="*/ 335 h 1796"/>
                <a:gd name="T34" fmla="*/ 18 w 1247"/>
                <a:gd name="T35" fmla="*/ 314 h 1796"/>
                <a:gd name="T36" fmla="*/ 34 w 1247"/>
                <a:gd name="T37" fmla="*/ 295 h 1796"/>
                <a:gd name="T38" fmla="*/ 57 w 1247"/>
                <a:gd name="T39" fmla="*/ 282 h 1796"/>
                <a:gd name="T40" fmla="*/ 607 w 1247"/>
                <a:gd name="T41" fmla="*/ 10 h 1796"/>
                <a:gd name="T42" fmla="*/ 630 w 1247"/>
                <a:gd name="T43" fmla="*/ 3 h 1796"/>
                <a:gd name="T44" fmla="*/ 653 w 1247"/>
                <a:gd name="T45" fmla="*/ 0 h 1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247" h="1796">
                  <a:moveTo>
                    <a:pt x="653" y="0"/>
                  </a:moveTo>
                  <a:lnTo>
                    <a:pt x="653" y="899"/>
                  </a:lnTo>
                  <a:lnTo>
                    <a:pt x="1247" y="899"/>
                  </a:lnTo>
                  <a:lnTo>
                    <a:pt x="1214" y="1183"/>
                  </a:lnTo>
                  <a:lnTo>
                    <a:pt x="1210" y="1203"/>
                  </a:lnTo>
                  <a:lnTo>
                    <a:pt x="1201" y="1221"/>
                  </a:lnTo>
                  <a:lnTo>
                    <a:pt x="1189" y="1239"/>
                  </a:lnTo>
                  <a:lnTo>
                    <a:pt x="731" y="1763"/>
                  </a:lnTo>
                  <a:lnTo>
                    <a:pt x="714" y="1778"/>
                  </a:lnTo>
                  <a:lnTo>
                    <a:pt x="696" y="1788"/>
                  </a:lnTo>
                  <a:lnTo>
                    <a:pt x="675" y="1794"/>
                  </a:lnTo>
                  <a:lnTo>
                    <a:pt x="653" y="1796"/>
                  </a:lnTo>
                  <a:lnTo>
                    <a:pt x="653" y="899"/>
                  </a:lnTo>
                  <a:lnTo>
                    <a:pt x="58" y="899"/>
                  </a:lnTo>
                  <a:lnTo>
                    <a:pt x="0" y="386"/>
                  </a:lnTo>
                  <a:lnTo>
                    <a:pt x="0" y="360"/>
                  </a:lnTo>
                  <a:lnTo>
                    <a:pt x="6" y="335"/>
                  </a:lnTo>
                  <a:lnTo>
                    <a:pt x="18" y="314"/>
                  </a:lnTo>
                  <a:lnTo>
                    <a:pt x="34" y="295"/>
                  </a:lnTo>
                  <a:lnTo>
                    <a:pt x="57" y="282"/>
                  </a:lnTo>
                  <a:lnTo>
                    <a:pt x="607" y="10"/>
                  </a:lnTo>
                  <a:lnTo>
                    <a:pt x="630" y="3"/>
                  </a:lnTo>
                  <a:lnTo>
                    <a:pt x="65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6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28" name="Freeform 514"/>
            <p:cNvSpPr>
              <a:spLocks noEditPoints="1"/>
            </p:cNvSpPr>
            <p:nvPr/>
          </p:nvSpPr>
          <p:spPr bwMode="auto">
            <a:xfrm>
              <a:off x="2760" y="1628"/>
              <a:ext cx="937" cy="1181"/>
            </a:xfrm>
            <a:custGeom>
              <a:avLst/>
              <a:gdLst>
                <a:gd name="T0" fmla="*/ 906 w 1874"/>
                <a:gd name="T1" fmla="*/ 189 h 2361"/>
                <a:gd name="T2" fmla="*/ 850 w 1874"/>
                <a:gd name="T3" fmla="*/ 207 h 2361"/>
                <a:gd name="T4" fmla="*/ 269 w 1874"/>
                <a:gd name="T5" fmla="*/ 495 h 2361"/>
                <a:gd name="T6" fmla="*/ 221 w 1874"/>
                <a:gd name="T7" fmla="*/ 545 h 2361"/>
                <a:gd name="T8" fmla="*/ 194 w 1874"/>
                <a:gd name="T9" fmla="*/ 607 h 2361"/>
                <a:gd name="T10" fmla="*/ 190 w 1874"/>
                <a:gd name="T11" fmla="*/ 677 h 2361"/>
                <a:gd name="T12" fmla="*/ 287 w 1874"/>
                <a:gd name="T13" fmla="*/ 1504 h 2361"/>
                <a:gd name="T14" fmla="*/ 311 w 1874"/>
                <a:gd name="T15" fmla="*/ 1558 h 2361"/>
                <a:gd name="T16" fmla="*/ 788 w 1874"/>
                <a:gd name="T17" fmla="*/ 2106 h 2361"/>
                <a:gd name="T18" fmla="*/ 840 w 1874"/>
                <a:gd name="T19" fmla="*/ 2147 h 2361"/>
                <a:gd name="T20" fmla="*/ 904 w 1874"/>
                <a:gd name="T21" fmla="*/ 2167 h 2361"/>
                <a:gd name="T22" fmla="*/ 970 w 1874"/>
                <a:gd name="T23" fmla="*/ 2167 h 2361"/>
                <a:gd name="T24" fmla="*/ 1033 w 1874"/>
                <a:gd name="T25" fmla="*/ 2147 h 2361"/>
                <a:gd name="T26" fmla="*/ 1086 w 1874"/>
                <a:gd name="T27" fmla="*/ 2106 h 2361"/>
                <a:gd name="T28" fmla="*/ 1562 w 1874"/>
                <a:gd name="T29" fmla="*/ 1558 h 2361"/>
                <a:gd name="T30" fmla="*/ 1586 w 1874"/>
                <a:gd name="T31" fmla="*/ 1504 h 2361"/>
                <a:gd name="T32" fmla="*/ 1684 w 1874"/>
                <a:gd name="T33" fmla="*/ 677 h 2361"/>
                <a:gd name="T34" fmla="*/ 1679 w 1874"/>
                <a:gd name="T35" fmla="*/ 607 h 2361"/>
                <a:gd name="T36" fmla="*/ 1652 w 1874"/>
                <a:gd name="T37" fmla="*/ 545 h 2361"/>
                <a:gd name="T38" fmla="*/ 1605 w 1874"/>
                <a:gd name="T39" fmla="*/ 495 h 2361"/>
                <a:gd name="T40" fmla="*/ 1023 w 1874"/>
                <a:gd name="T41" fmla="*/ 207 h 2361"/>
                <a:gd name="T42" fmla="*/ 966 w 1874"/>
                <a:gd name="T43" fmla="*/ 189 h 2361"/>
                <a:gd name="T44" fmla="*/ 911 w 1874"/>
                <a:gd name="T45" fmla="*/ 0 h 2361"/>
                <a:gd name="T46" fmla="*/ 1012 w 1874"/>
                <a:gd name="T47" fmla="*/ 6 h 2361"/>
                <a:gd name="T48" fmla="*/ 1107 w 1874"/>
                <a:gd name="T49" fmla="*/ 39 h 2361"/>
                <a:gd name="T50" fmla="*/ 1699 w 1874"/>
                <a:gd name="T51" fmla="*/ 332 h 2361"/>
                <a:gd name="T52" fmla="*/ 1772 w 1874"/>
                <a:gd name="T53" fmla="*/ 393 h 2361"/>
                <a:gd name="T54" fmla="*/ 1826 w 1874"/>
                <a:gd name="T55" fmla="*/ 470 h 2361"/>
                <a:gd name="T56" fmla="*/ 1861 w 1874"/>
                <a:gd name="T57" fmla="*/ 556 h 2361"/>
                <a:gd name="T58" fmla="*/ 1874 w 1874"/>
                <a:gd name="T59" fmla="*/ 651 h 2361"/>
                <a:gd name="T60" fmla="*/ 1779 w 1874"/>
                <a:gd name="T61" fmla="*/ 1496 h 2361"/>
                <a:gd name="T62" fmla="*/ 1758 w 1874"/>
                <a:gd name="T63" fmla="*/ 1586 h 2361"/>
                <a:gd name="T64" fmla="*/ 1716 w 1874"/>
                <a:gd name="T65" fmla="*/ 1669 h 2361"/>
                <a:gd name="T66" fmla="*/ 1227 w 1874"/>
                <a:gd name="T67" fmla="*/ 2230 h 2361"/>
                <a:gd name="T68" fmla="*/ 1157 w 1874"/>
                <a:gd name="T69" fmla="*/ 2293 h 2361"/>
                <a:gd name="T70" fmla="*/ 1074 w 1874"/>
                <a:gd name="T71" fmla="*/ 2336 h 2361"/>
                <a:gd name="T72" fmla="*/ 983 w 1874"/>
                <a:gd name="T73" fmla="*/ 2359 h 2361"/>
                <a:gd name="T74" fmla="*/ 890 w 1874"/>
                <a:gd name="T75" fmla="*/ 2359 h 2361"/>
                <a:gd name="T76" fmla="*/ 799 w 1874"/>
                <a:gd name="T77" fmla="*/ 2336 h 2361"/>
                <a:gd name="T78" fmla="*/ 716 w 1874"/>
                <a:gd name="T79" fmla="*/ 2293 h 2361"/>
                <a:gd name="T80" fmla="*/ 646 w 1874"/>
                <a:gd name="T81" fmla="*/ 2230 h 2361"/>
                <a:gd name="T82" fmla="*/ 158 w 1874"/>
                <a:gd name="T83" fmla="*/ 1669 h 2361"/>
                <a:gd name="T84" fmla="*/ 115 w 1874"/>
                <a:gd name="T85" fmla="*/ 1586 h 2361"/>
                <a:gd name="T86" fmla="*/ 94 w 1874"/>
                <a:gd name="T87" fmla="*/ 1496 h 2361"/>
                <a:gd name="T88" fmla="*/ 0 w 1874"/>
                <a:gd name="T89" fmla="*/ 651 h 2361"/>
                <a:gd name="T90" fmla="*/ 12 w 1874"/>
                <a:gd name="T91" fmla="*/ 556 h 2361"/>
                <a:gd name="T92" fmla="*/ 47 w 1874"/>
                <a:gd name="T93" fmla="*/ 470 h 2361"/>
                <a:gd name="T94" fmla="*/ 102 w 1874"/>
                <a:gd name="T95" fmla="*/ 393 h 2361"/>
                <a:gd name="T96" fmla="*/ 174 w 1874"/>
                <a:gd name="T97" fmla="*/ 332 h 2361"/>
                <a:gd name="T98" fmla="*/ 767 w 1874"/>
                <a:gd name="T99" fmla="*/ 39 h 2361"/>
                <a:gd name="T100" fmla="*/ 861 w 1874"/>
                <a:gd name="T101" fmla="*/ 6 h 2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874" h="2361">
                  <a:moveTo>
                    <a:pt x="937" y="187"/>
                  </a:moveTo>
                  <a:lnTo>
                    <a:pt x="906" y="189"/>
                  </a:lnTo>
                  <a:lnTo>
                    <a:pt x="878" y="197"/>
                  </a:lnTo>
                  <a:lnTo>
                    <a:pt x="850" y="207"/>
                  </a:lnTo>
                  <a:lnTo>
                    <a:pt x="299" y="478"/>
                  </a:lnTo>
                  <a:lnTo>
                    <a:pt x="269" y="495"/>
                  </a:lnTo>
                  <a:lnTo>
                    <a:pt x="243" y="519"/>
                  </a:lnTo>
                  <a:lnTo>
                    <a:pt x="221" y="545"/>
                  </a:lnTo>
                  <a:lnTo>
                    <a:pt x="205" y="575"/>
                  </a:lnTo>
                  <a:lnTo>
                    <a:pt x="194" y="607"/>
                  </a:lnTo>
                  <a:lnTo>
                    <a:pt x="189" y="642"/>
                  </a:lnTo>
                  <a:lnTo>
                    <a:pt x="190" y="677"/>
                  </a:lnTo>
                  <a:lnTo>
                    <a:pt x="281" y="1474"/>
                  </a:lnTo>
                  <a:lnTo>
                    <a:pt x="287" y="1504"/>
                  </a:lnTo>
                  <a:lnTo>
                    <a:pt x="297" y="1532"/>
                  </a:lnTo>
                  <a:lnTo>
                    <a:pt x="311" y="1558"/>
                  </a:lnTo>
                  <a:lnTo>
                    <a:pt x="328" y="1582"/>
                  </a:lnTo>
                  <a:lnTo>
                    <a:pt x="788" y="2106"/>
                  </a:lnTo>
                  <a:lnTo>
                    <a:pt x="813" y="2128"/>
                  </a:lnTo>
                  <a:lnTo>
                    <a:pt x="840" y="2147"/>
                  </a:lnTo>
                  <a:lnTo>
                    <a:pt x="871" y="2160"/>
                  </a:lnTo>
                  <a:lnTo>
                    <a:pt x="904" y="2167"/>
                  </a:lnTo>
                  <a:lnTo>
                    <a:pt x="936" y="2169"/>
                  </a:lnTo>
                  <a:lnTo>
                    <a:pt x="970" y="2167"/>
                  </a:lnTo>
                  <a:lnTo>
                    <a:pt x="1002" y="2160"/>
                  </a:lnTo>
                  <a:lnTo>
                    <a:pt x="1033" y="2147"/>
                  </a:lnTo>
                  <a:lnTo>
                    <a:pt x="1061" y="2128"/>
                  </a:lnTo>
                  <a:lnTo>
                    <a:pt x="1086" y="2106"/>
                  </a:lnTo>
                  <a:lnTo>
                    <a:pt x="1545" y="1582"/>
                  </a:lnTo>
                  <a:lnTo>
                    <a:pt x="1562" y="1558"/>
                  </a:lnTo>
                  <a:lnTo>
                    <a:pt x="1576" y="1532"/>
                  </a:lnTo>
                  <a:lnTo>
                    <a:pt x="1586" y="1504"/>
                  </a:lnTo>
                  <a:lnTo>
                    <a:pt x="1592" y="1474"/>
                  </a:lnTo>
                  <a:lnTo>
                    <a:pt x="1684" y="677"/>
                  </a:lnTo>
                  <a:lnTo>
                    <a:pt x="1684" y="642"/>
                  </a:lnTo>
                  <a:lnTo>
                    <a:pt x="1679" y="607"/>
                  </a:lnTo>
                  <a:lnTo>
                    <a:pt x="1668" y="575"/>
                  </a:lnTo>
                  <a:lnTo>
                    <a:pt x="1652" y="545"/>
                  </a:lnTo>
                  <a:lnTo>
                    <a:pt x="1631" y="519"/>
                  </a:lnTo>
                  <a:lnTo>
                    <a:pt x="1605" y="495"/>
                  </a:lnTo>
                  <a:lnTo>
                    <a:pt x="1575" y="478"/>
                  </a:lnTo>
                  <a:lnTo>
                    <a:pt x="1023" y="207"/>
                  </a:lnTo>
                  <a:lnTo>
                    <a:pt x="996" y="197"/>
                  </a:lnTo>
                  <a:lnTo>
                    <a:pt x="966" y="189"/>
                  </a:lnTo>
                  <a:lnTo>
                    <a:pt x="937" y="187"/>
                  </a:lnTo>
                  <a:close/>
                  <a:moveTo>
                    <a:pt x="911" y="0"/>
                  </a:moveTo>
                  <a:lnTo>
                    <a:pt x="962" y="0"/>
                  </a:lnTo>
                  <a:lnTo>
                    <a:pt x="1012" y="6"/>
                  </a:lnTo>
                  <a:lnTo>
                    <a:pt x="1061" y="19"/>
                  </a:lnTo>
                  <a:lnTo>
                    <a:pt x="1107" y="39"/>
                  </a:lnTo>
                  <a:lnTo>
                    <a:pt x="1658" y="309"/>
                  </a:lnTo>
                  <a:lnTo>
                    <a:pt x="1699" y="332"/>
                  </a:lnTo>
                  <a:lnTo>
                    <a:pt x="1738" y="361"/>
                  </a:lnTo>
                  <a:lnTo>
                    <a:pt x="1772" y="393"/>
                  </a:lnTo>
                  <a:lnTo>
                    <a:pt x="1802" y="431"/>
                  </a:lnTo>
                  <a:lnTo>
                    <a:pt x="1826" y="470"/>
                  </a:lnTo>
                  <a:lnTo>
                    <a:pt x="1846" y="513"/>
                  </a:lnTo>
                  <a:lnTo>
                    <a:pt x="1861" y="556"/>
                  </a:lnTo>
                  <a:lnTo>
                    <a:pt x="1870" y="604"/>
                  </a:lnTo>
                  <a:lnTo>
                    <a:pt x="1874" y="651"/>
                  </a:lnTo>
                  <a:lnTo>
                    <a:pt x="1871" y="698"/>
                  </a:lnTo>
                  <a:lnTo>
                    <a:pt x="1779" y="1496"/>
                  </a:lnTo>
                  <a:lnTo>
                    <a:pt x="1772" y="1542"/>
                  </a:lnTo>
                  <a:lnTo>
                    <a:pt x="1758" y="1586"/>
                  </a:lnTo>
                  <a:lnTo>
                    <a:pt x="1739" y="1628"/>
                  </a:lnTo>
                  <a:lnTo>
                    <a:pt x="1716" y="1669"/>
                  </a:lnTo>
                  <a:lnTo>
                    <a:pt x="1686" y="1705"/>
                  </a:lnTo>
                  <a:lnTo>
                    <a:pt x="1227" y="2230"/>
                  </a:lnTo>
                  <a:lnTo>
                    <a:pt x="1194" y="2264"/>
                  </a:lnTo>
                  <a:lnTo>
                    <a:pt x="1157" y="2293"/>
                  </a:lnTo>
                  <a:lnTo>
                    <a:pt x="1117" y="2316"/>
                  </a:lnTo>
                  <a:lnTo>
                    <a:pt x="1074" y="2336"/>
                  </a:lnTo>
                  <a:lnTo>
                    <a:pt x="1031" y="2350"/>
                  </a:lnTo>
                  <a:lnTo>
                    <a:pt x="983" y="2359"/>
                  </a:lnTo>
                  <a:lnTo>
                    <a:pt x="937" y="2361"/>
                  </a:lnTo>
                  <a:lnTo>
                    <a:pt x="890" y="2359"/>
                  </a:lnTo>
                  <a:lnTo>
                    <a:pt x="843" y="2350"/>
                  </a:lnTo>
                  <a:lnTo>
                    <a:pt x="799" y="2336"/>
                  </a:lnTo>
                  <a:lnTo>
                    <a:pt x="757" y="2316"/>
                  </a:lnTo>
                  <a:lnTo>
                    <a:pt x="716" y="2293"/>
                  </a:lnTo>
                  <a:lnTo>
                    <a:pt x="680" y="2264"/>
                  </a:lnTo>
                  <a:lnTo>
                    <a:pt x="646" y="2230"/>
                  </a:lnTo>
                  <a:lnTo>
                    <a:pt x="186" y="1705"/>
                  </a:lnTo>
                  <a:lnTo>
                    <a:pt x="158" y="1669"/>
                  </a:lnTo>
                  <a:lnTo>
                    <a:pt x="134" y="1628"/>
                  </a:lnTo>
                  <a:lnTo>
                    <a:pt x="115" y="1586"/>
                  </a:lnTo>
                  <a:lnTo>
                    <a:pt x="102" y="1542"/>
                  </a:lnTo>
                  <a:lnTo>
                    <a:pt x="94" y="1496"/>
                  </a:lnTo>
                  <a:lnTo>
                    <a:pt x="2" y="698"/>
                  </a:lnTo>
                  <a:lnTo>
                    <a:pt x="0" y="651"/>
                  </a:lnTo>
                  <a:lnTo>
                    <a:pt x="3" y="604"/>
                  </a:lnTo>
                  <a:lnTo>
                    <a:pt x="12" y="556"/>
                  </a:lnTo>
                  <a:lnTo>
                    <a:pt x="27" y="513"/>
                  </a:lnTo>
                  <a:lnTo>
                    <a:pt x="47" y="470"/>
                  </a:lnTo>
                  <a:lnTo>
                    <a:pt x="72" y="431"/>
                  </a:lnTo>
                  <a:lnTo>
                    <a:pt x="102" y="393"/>
                  </a:lnTo>
                  <a:lnTo>
                    <a:pt x="135" y="361"/>
                  </a:lnTo>
                  <a:lnTo>
                    <a:pt x="174" y="332"/>
                  </a:lnTo>
                  <a:lnTo>
                    <a:pt x="215" y="309"/>
                  </a:lnTo>
                  <a:lnTo>
                    <a:pt x="767" y="39"/>
                  </a:lnTo>
                  <a:lnTo>
                    <a:pt x="813" y="19"/>
                  </a:lnTo>
                  <a:lnTo>
                    <a:pt x="861" y="6"/>
                  </a:lnTo>
                  <a:lnTo>
                    <a:pt x="9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6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29" name="Group 517"/>
          <p:cNvGrpSpPr>
            <a:grpSpLocks noChangeAspect="1"/>
          </p:cNvGrpSpPr>
          <p:nvPr/>
        </p:nvGrpSpPr>
        <p:grpSpPr bwMode="auto">
          <a:xfrm>
            <a:off x="7255821" y="2891289"/>
            <a:ext cx="393607" cy="331914"/>
            <a:chOff x="626" y="1305"/>
            <a:chExt cx="2048" cy="1727"/>
          </a:xfrm>
          <a:solidFill>
            <a:schemeClr val="bg1"/>
          </a:solidFill>
        </p:grpSpPr>
        <p:sp>
          <p:nvSpPr>
            <p:cNvPr id="30" name="Freeform 519"/>
            <p:cNvSpPr/>
            <p:nvPr/>
          </p:nvSpPr>
          <p:spPr bwMode="auto">
            <a:xfrm>
              <a:off x="626" y="1305"/>
              <a:ext cx="1709" cy="1326"/>
            </a:xfrm>
            <a:custGeom>
              <a:avLst/>
              <a:gdLst>
                <a:gd name="T0" fmla="*/ 1171 w 3417"/>
                <a:gd name="T1" fmla="*/ 0 h 2652"/>
                <a:gd name="T2" fmla="*/ 1249 w 3417"/>
                <a:gd name="T3" fmla="*/ 15 h 2652"/>
                <a:gd name="T4" fmla="*/ 1315 w 3417"/>
                <a:gd name="T5" fmla="*/ 53 h 2652"/>
                <a:gd name="T6" fmla="*/ 1365 w 3417"/>
                <a:gd name="T7" fmla="*/ 112 h 2652"/>
                <a:gd name="T8" fmla="*/ 1391 w 3417"/>
                <a:gd name="T9" fmla="*/ 184 h 2652"/>
                <a:gd name="T10" fmla="*/ 1395 w 3417"/>
                <a:gd name="T11" fmla="*/ 502 h 2652"/>
                <a:gd name="T12" fmla="*/ 1405 w 3417"/>
                <a:gd name="T13" fmla="*/ 524 h 2652"/>
                <a:gd name="T14" fmla="*/ 1427 w 3417"/>
                <a:gd name="T15" fmla="*/ 534 h 2652"/>
                <a:gd name="T16" fmla="*/ 3233 w 3417"/>
                <a:gd name="T17" fmla="*/ 538 h 2652"/>
                <a:gd name="T18" fmla="*/ 3305 w 3417"/>
                <a:gd name="T19" fmla="*/ 564 h 2652"/>
                <a:gd name="T20" fmla="*/ 3364 w 3417"/>
                <a:gd name="T21" fmla="*/ 613 h 2652"/>
                <a:gd name="T22" fmla="*/ 3402 w 3417"/>
                <a:gd name="T23" fmla="*/ 679 h 2652"/>
                <a:gd name="T24" fmla="*/ 3417 w 3417"/>
                <a:gd name="T25" fmla="*/ 757 h 2652"/>
                <a:gd name="T26" fmla="*/ 3395 w 3417"/>
                <a:gd name="T27" fmla="*/ 1062 h 2652"/>
                <a:gd name="T28" fmla="*/ 3072 w 3417"/>
                <a:gd name="T29" fmla="*/ 1060 h 2652"/>
                <a:gd name="T30" fmla="*/ 2976 w 3417"/>
                <a:gd name="T31" fmla="*/ 1074 h 2652"/>
                <a:gd name="T32" fmla="*/ 2891 w 3417"/>
                <a:gd name="T33" fmla="*/ 1114 h 2652"/>
                <a:gd name="T34" fmla="*/ 2822 w 3417"/>
                <a:gd name="T35" fmla="*/ 1175 h 2652"/>
                <a:gd name="T36" fmla="*/ 2771 w 3417"/>
                <a:gd name="T37" fmla="*/ 1253 h 2652"/>
                <a:gd name="T38" fmla="*/ 2743 w 3417"/>
                <a:gd name="T39" fmla="*/ 1343 h 2652"/>
                <a:gd name="T40" fmla="*/ 2663 w 3417"/>
                <a:gd name="T41" fmla="*/ 1322 h 2652"/>
                <a:gd name="T42" fmla="*/ 2578 w 3417"/>
                <a:gd name="T43" fmla="*/ 1324 h 2652"/>
                <a:gd name="T44" fmla="*/ 2494 w 3417"/>
                <a:gd name="T45" fmla="*/ 1346 h 2652"/>
                <a:gd name="T46" fmla="*/ 2419 w 3417"/>
                <a:gd name="T47" fmla="*/ 1388 h 2652"/>
                <a:gd name="T48" fmla="*/ 2358 w 3417"/>
                <a:gd name="T49" fmla="*/ 1450 h 2652"/>
                <a:gd name="T50" fmla="*/ 2184 w 3417"/>
                <a:gd name="T51" fmla="*/ 1746 h 2652"/>
                <a:gd name="T52" fmla="*/ 2150 w 3417"/>
                <a:gd name="T53" fmla="*/ 1825 h 2652"/>
                <a:gd name="T54" fmla="*/ 2104 w 3417"/>
                <a:gd name="T55" fmla="*/ 1844 h 2652"/>
                <a:gd name="T56" fmla="*/ 2016 w 3417"/>
                <a:gd name="T57" fmla="*/ 1816 h 2652"/>
                <a:gd name="T58" fmla="*/ 1732 w 3417"/>
                <a:gd name="T59" fmla="*/ 1813 h 2652"/>
                <a:gd name="T60" fmla="*/ 1643 w 3417"/>
                <a:gd name="T61" fmla="*/ 1825 h 2652"/>
                <a:gd name="T62" fmla="*/ 1566 w 3417"/>
                <a:gd name="T63" fmla="*/ 1861 h 2652"/>
                <a:gd name="T64" fmla="*/ 1502 w 3417"/>
                <a:gd name="T65" fmla="*/ 1916 h 2652"/>
                <a:gd name="T66" fmla="*/ 1456 w 3417"/>
                <a:gd name="T67" fmla="*/ 1987 h 2652"/>
                <a:gd name="T68" fmla="*/ 1407 w 3417"/>
                <a:gd name="T69" fmla="*/ 2021 h 2652"/>
                <a:gd name="T70" fmla="*/ 1334 w 3417"/>
                <a:gd name="T71" fmla="*/ 2021 h 2652"/>
                <a:gd name="T72" fmla="*/ 1257 w 3417"/>
                <a:gd name="T73" fmla="*/ 2042 h 2652"/>
                <a:gd name="T74" fmla="*/ 1187 w 3417"/>
                <a:gd name="T75" fmla="*/ 2082 h 2652"/>
                <a:gd name="T76" fmla="*/ 1130 w 3417"/>
                <a:gd name="T77" fmla="*/ 2138 h 2652"/>
                <a:gd name="T78" fmla="*/ 989 w 3417"/>
                <a:gd name="T79" fmla="*/ 2378 h 2652"/>
                <a:gd name="T80" fmla="*/ 957 w 3417"/>
                <a:gd name="T81" fmla="*/ 2456 h 2652"/>
                <a:gd name="T82" fmla="*/ 948 w 3417"/>
                <a:gd name="T83" fmla="*/ 2537 h 2652"/>
                <a:gd name="T84" fmla="*/ 961 w 3417"/>
                <a:gd name="T85" fmla="*/ 2615 h 2652"/>
                <a:gd name="T86" fmla="*/ 224 w 3417"/>
                <a:gd name="T87" fmla="*/ 2652 h 2652"/>
                <a:gd name="T88" fmla="*/ 145 w 3417"/>
                <a:gd name="T89" fmla="*/ 2638 h 2652"/>
                <a:gd name="T90" fmla="*/ 80 w 3417"/>
                <a:gd name="T91" fmla="*/ 2600 h 2652"/>
                <a:gd name="T92" fmla="*/ 31 w 3417"/>
                <a:gd name="T93" fmla="*/ 2542 h 2652"/>
                <a:gd name="T94" fmla="*/ 4 w 3417"/>
                <a:gd name="T95" fmla="*/ 2468 h 2652"/>
                <a:gd name="T96" fmla="*/ 0 w 3417"/>
                <a:gd name="T97" fmla="*/ 1730 h 2652"/>
                <a:gd name="T98" fmla="*/ 4 w 3417"/>
                <a:gd name="T99" fmla="*/ 184 h 2652"/>
                <a:gd name="T100" fmla="*/ 31 w 3417"/>
                <a:gd name="T101" fmla="*/ 112 h 2652"/>
                <a:gd name="T102" fmla="*/ 80 w 3417"/>
                <a:gd name="T103" fmla="*/ 53 h 2652"/>
                <a:gd name="T104" fmla="*/ 145 w 3417"/>
                <a:gd name="T105" fmla="*/ 15 h 2652"/>
                <a:gd name="T106" fmla="*/ 224 w 3417"/>
                <a:gd name="T107" fmla="*/ 0 h 2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417" h="2652">
                  <a:moveTo>
                    <a:pt x="224" y="0"/>
                  </a:moveTo>
                  <a:lnTo>
                    <a:pt x="1171" y="0"/>
                  </a:lnTo>
                  <a:lnTo>
                    <a:pt x="1211" y="4"/>
                  </a:lnTo>
                  <a:lnTo>
                    <a:pt x="1249" y="15"/>
                  </a:lnTo>
                  <a:lnTo>
                    <a:pt x="1284" y="31"/>
                  </a:lnTo>
                  <a:lnTo>
                    <a:pt x="1315" y="53"/>
                  </a:lnTo>
                  <a:lnTo>
                    <a:pt x="1342" y="79"/>
                  </a:lnTo>
                  <a:lnTo>
                    <a:pt x="1365" y="112"/>
                  </a:lnTo>
                  <a:lnTo>
                    <a:pt x="1381" y="147"/>
                  </a:lnTo>
                  <a:lnTo>
                    <a:pt x="1391" y="184"/>
                  </a:lnTo>
                  <a:lnTo>
                    <a:pt x="1395" y="225"/>
                  </a:lnTo>
                  <a:lnTo>
                    <a:pt x="1395" y="502"/>
                  </a:lnTo>
                  <a:lnTo>
                    <a:pt x="1397" y="514"/>
                  </a:lnTo>
                  <a:lnTo>
                    <a:pt x="1405" y="524"/>
                  </a:lnTo>
                  <a:lnTo>
                    <a:pt x="1415" y="531"/>
                  </a:lnTo>
                  <a:lnTo>
                    <a:pt x="1427" y="534"/>
                  </a:lnTo>
                  <a:lnTo>
                    <a:pt x="3192" y="534"/>
                  </a:lnTo>
                  <a:lnTo>
                    <a:pt x="3233" y="538"/>
                  </a:lnTo>
                  <a:lnTo>
                    <a:pt x="3270" y="548"/>
                  </a:lnTo>
                  <a:lnTo>
                    <a:pt x="3305" y="564"/>
                  </a:lnTo>
                  <a:lnTo>
                    <a:pt x="3338" y="586"/>
                  </a:lnTo>
                  <a:lnTo>
                    <a:pt x="3364" y="613"/>
                  </a:lnTo>
                  <a:lnTo>
                    <a:pt x="3386" y="644"/>
                  </a:lnTo>
                  <a:lnTo>
                    <a:pt x="3402" y="679"/>
                  </a:lnTo>
                  <a:lnTo>
                    <a:pt x="3413" y="718"/>
                  </a:lnTo>
                  <a:lnTo>
                    <a:pt x="3417" y="757"/>
                  </a:lnTo>
                  <a:lnTo>
                    <a:pt x="3417" y="1064"/>
                  </a:lnTo>
                  <a:lnTo>
                    <a:pt x="3395" y="1062"/>
                  </a:lnTo>
                  <a:lnTo>
                    <a:pt x="3372" y="1060"/>
                  </a:lnTo>
                  <a:lnTo>
                    <a:pt x="3072" y="1060"/>
                  </a:lnTo>
                  <a:lnTo>
                    <a:pt x="3023" y="1064"/>
                  </a:lnTo>
                  <a:lnTo>
                    <a:pt x="2976" y="1074"/>
                  </a:lnTo>
                  <a:lnTo>
                    <a:pt x="2932" y="1091"/>
                  </a:lnTo>
                  <a:lnTo>
                    <a:pt x="2891" y="1114"/>
                  </a:lnTo>
                  <a:lnTo>
                    <a:pt x="2854" y="1142"/>
                  </a:lnTo>
                  <a:lnTo>
                    <a:pt x="2822" y="1175"/>
                  </a:lnTo>
                  <a:lnTo>
                    <a:pt x="2793" y="1212"/>
                  </a:lnTo>
                  <a:lnTo>
                    <a:pt x="2771" y="1253"/>
                  </a:lnTo>
                  <a:lnTo>
                    <a:pt x="2755" y="1296"/>
                  </a:lnTo>
                  <a:lnTo>
                    <a:pt x="2743" y="1343"/>
                  </a:lnTo>
                  <a:lnTo>
                    <a:pt x="2704" y="1331"/>
                  </a:lnTo>
                  <a:lnTo>
                    <a:pt x="2663" y="1322"/>
                  </a:lnTo>
                  <a:lnTo>
                    <a:pt x="2622" y="1320"/>
                  </a:lnTo>
                  <a:lnTo>
                    <a:pt x="2578" y="1324"/>
                  </a:lnTo>
                  <a:lnTo>
                    <a:pt x="2535" y="1331"/>
                  </a:lnTo>
                  <a:lnTo>
                    <a:pt x="2494" y="1346"/>
                  </a:lnTo>
                  <a:lnTo>
                    <a:pt x="2455" y="1364"/>
                  </a:lnTo>
                  <a:lnTo>
                    <a:pt x="2419" y="1388"/>
                  </a:lnTo>
                  <a:lnTo>
                    <a:pt x="2387" y="1417"/>
                  </a:lnTo>
                  <a:lnTo>
                    <a:pt x="2358" y="1450"/>
                  </a:lnTo>
                  <a:lnTo>
                    <a:pt x="2333" y="1486"/>
                  </a:lnTo>
                  <a:lnTo>
                    <a:pt x="2184" y="1746"/>
                  </a:lnTo>
                  <a:lnTo>
                    <a:pt x="2164" y="1784"/>
                  </a:lnTo>
                  <a:lnTo>
                    <a:pt x="2150" y="1825"/>
                  </a:lnTo>
                  <a:lnTo>
                    <a:pt x="2143" y="1867"/>
                  </a:lnTo>
                  <a:lnTo>
                    <a:pt x="2104" y="1844"/>
                  </a:lnTo>
                  <a:lnTo>
                    <a:pt x="2062" y="1828"/>
                  </a:lnTo>
                  <a:lnTo>
                    <a:pt x="2016" y="1816"/>
                  </a:lnTo>
                  <a:lnTo>
                    <a:pt x="1969" y="1813"/>
                  </a:lnTo>
                  <a:lnTo>
                    <a:pt x="1732" y="1813"/>
                  </a:lnTo>
                  <a:lnTo>
                    <a:pt x="1687" y="1816"/>
                  </a:lnTo>
                  <a:lnTo>
                    <a:pt x="1643" y="1825"/>
                  </a:lnTo>
                  <a:lnTo>
                    <a:pt x="1604" y="1840"/>
                  </a:lnTo>
                  <a:lnTo>
                    <a:pt x="1566" y="1861"/>
                  </a:lnTo>
                  <a:lnTo>
                    <a:pt x="1533" y="1886"/>
                  </a:lnTo>
                  <a:lnTo>
                    <a:pt x="1502" y="1916"/>
                  </a:lnTo>
                  <a:lnTo>
                    <a:pt x="1477" y="1949"/>
                  </a:lnTo>
                  <a:lnTo>
                    <a:pt x="1456" y="1987"/>
                  </a:lnTo>
                  <a:lnTo>
                    <a:pt x="1439" y="2026"/>
                  </a:lnTo>
                  <a:lnTo>
                    <a:pt x="1407" y="2021"/>
                  </a:lnTo>
                  <a:lnTo>
                    <a:pt x="1374" y="2019"/>
                  </a:lnTo>
                  <a:lnTo>
                    <a:pt x="1334" y="2021"/>
                  </a:lnTo>
                  <a:lnTo>
                    <a:pt x="1294" y="2030"/>
                  </a:lnTo>
                  <a:lnTo>
                    <a:pt x="1257" y="2042"/>
                  </a:lnTo>
                  <a:lnTo>
                    <a:pt x="1221" y="2060"/>
                  </a:lnTo>
                  <a:lnTo>
                    <a:pt x="1187" y="2082"/>
                  </a:lnTo>
                  <a:lnTo>
                    <a:pt x="1157" y="2108"/>
                  </a:lnTo>
                  <a:lnTo>
                    <a:pt x="1130" y="2138"/>
                  </a:lnTo>
                  <a:lnTo>
                    <a:pt x="1108" y="2172"/>
                  </a:lnTo>
                  <a:lnTo>
                    <a:pt x="989" y="2378"/>
                  </a:lnTo>
                  <a:lnTo>
                    <a:pt x="971" y="2416"/>
                  </a:lnTo>
                  <a:lnTo>
                    <a:pt x="957" y="2456"/>
                  </a:lnTo>
                  <a:lnTo>
                    <a:pt x="951" y="2496"/>
                  </a:lnTo>
                  <a:lnTo>
                    <a:pt x="948" y="2537"/>
                  </a:lnTo>
                  <a:lnTo>
                    <a:pt x="952" y="2576"/>
                  </a:lnTo>
                  <a:lnTo>
                    <a:pt x="961" y="2615"/>
                  </a:lnTo>
                  <a:lnTo>
                    <a:pt x="973" y="2652"/>
                  </a:lnTo>
                  <a:lnTo>
                    <a:pt x="224" y="2652"/>
                  </a:lnTo>
                  <a:lnTo>
                    <a:pt x="184" y="2648"/>
                  </a:lnTo>
                  <a:lnTo>
                    <a:pt x="145" y="2638"/>
                  </a:lnTo>
                  <a:lnTo>
                    <a:pt x="111" y="2622"/>
                  </a:lnTo>
                  <a:lnTo>
                    <a:pt x="80" y="2600"/>
                  </a:lnTo>
                  <a:lnTo>
                    <a:pt x="52" y="2573"/>
                  </a:lnTo>
                  <a:lnTo>
                    <a:pt x="31" y="2542"/>
                  </a:lnTo>
                  <a:lnTo>
                    <a:pt x="14" y="2507"/>
                  </a:lnTo>
                  <a:lnTo>
                    <a:pt x="4" y="2468"/>
                  </a:lnTo>
                  <a:lnTo>
                    <a:pt x="0" y="2429"/>
                  </a:lnTo>
                  <a:lnTo>
                    <a:pt x="0" y="1730"/>
                  </a:lnTo>
                  <a:lnTo>
                    <a:pt x="0" y="225"/>
                  </a:lnTo>
                  <a:lnTo>
                    <a:pt x="4" y="184"/>
                  </a:lnTo>
                  <a:lnTo>
                    <a:pt x="14" y="147"/>
                  </a:lnTo>
                  <a:lnTo>
                    <a:pt x="31" y="112"/>
                  </a:lnTo>
                  <a:lnTo>
                    <a:pt x="52" y="79"/>
                  </a:lnTo>
                  <a:lnTo>
                    <a:pt x="80" y="53"/>
                  </a:lnTo>
                  <a:lnTo>
                    <a:pt x="111" y="31"/>
                  </a:lnTo>
                  <a:lnTo>
                    <a:pt x="145" y="15"/>
                  </a:lnTo>
                  <a:lnTo>
                    <a:pt x="184" y="4"/>
                  </a:lnTo>
                  <a:lnTo>
                    <a:pt x="22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6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31" name="Freeform 520"/>
            <p:cNvSpPr/>
            <p:nvPr/>
          </p:nvSpPr>
          <p:spPr bwMode="auto">
            <a:xfrm>
              <a:off x="2079" y="2233"/>
              <a:ext cx="316" cy="315"/>
            </a:xfrm>
            <a:custGeom>
              <a:avLst/>
              <a:gdLst>
                <a:gd name="T0" fmla="*/ 316 w 632"/>
                <a:gd name="T1" fmla="*/ 0 h 630"/>
                <a:gd name="T2" fmla="*/ 362 w 632"/>
                <a:gd name="T3" fmla="*/ 4 h 630"/>
                <a:gd name="T4" fmla="*/ 407 w 632"/>
                <a:gd name="T5" fmla="*/ 14 h 630"/>
                <a:gd name="T6" fmla="*/ 449 w 632"/>
                <a:gd name="T7" fmla="*/ 30 h 630"/>
                <a:gd name="T8" fmla="*/ 487 w 632"/>
                <a:gd name="T9" fmla="*/ 51 h 630"/>
                <a:gd name="T10" fmla="*/ 522 w 632"/>
                <a:gd name="T11" fmla="*/ 77 h 630"/>
                <a:gd name="T12" fmla="*/ 553 w 632"/>
                <a:gd name="T13" fmla="*/ 108 h 630"/>
                <a:gd name="T14" fmla="*/ 581 w 632"/>
                <a:gd name="T15" fmla="*/ 144 h 630"/>
                <a:gd name="T16" fmla="*/ 602 w 632"/>
                <a:gd name="T17" fmla="*/ 183 h 630"/>
                <a:gd name="T18" fmla="*/ 618 w 632"/>
                <a:gd name="T19" fmla="*/ 224 h 630"/>
                <a:gd name="T20" fmla="*/ 628 w 632"/>
                <a:gd name="T21" fmla="*/ 268 h 630"/>
                <a:gd name="T22" fmla="*/ 632 w 632"/>
                <a:gd name="T23" fmla="*/ 316 h 630"/>
                <a:gd name="T24" fmla="*/ 628 w 632"/>
                <a:gd name="T25" fmla="*/ 361 h 630"/>
                <a:gd name="T26" fmla="*/ 618 w 632"/>
                <a:gd name="T27" fmla="*/ 406 h 630"/>
                <a:gd name="T28" fmla="*/ 602 w 632"/>
                <a:gd name="T29" fmla="*/ 447 h 630"/>
                <a:gd name="T30" fmla="*/ 581 w 632"/>
                <a:gd name="T31" fmla="*/ 487 h 630"/>
                <a:gd name="T32" fmla="*/ 553 w 632"/>
                <a:gd name="T33" fmla="*/ 522 h 630"/>
                <a:gd name="T34" fmla="*/ 522 w 632"/>
                <a:gd name="T35" fmla="*/ 553 h 630"/>
                <a:gd name="T36" fmla="*/ 487 w 632"/>
                <a:gd name="T37" fmla="*/ 579 h 630"/>
                <a:gd name="T38" fmla="*/ 449 w 632"/>
                <a:gd name="T39" fmla="*/ 601 h 630"/>
                <a:gd name="T40" fmla="*/ 407 w 632"/>
                <a:gd name="T41" fmla="*/ 617 h 630"/>
                <a:gd name="T42" fmla="*/ 362 w 632"/>
                <a:gd name="T43" fmla="*/ 627 h 630"/>
                <a:gd name="T44" fmla="*/ 316 w 632"/>
                <a:gd name="T45" fmla="*/ 630 h 630"/>
                <a:gd name="T46" fmla="*/ 270 w 632"/>
                <a:gd name="T47" fmla="*/ 627 h 630"/>
                <a:gd name="T48" fmla="*/ 225 w 632"/>
                <a:gd name="T49" fmla="*/ 617 h 630"/>
                <a:gd name="T50" fmla="*/ 183 w 632"/>
                <a:gd name="T51" fmla="*/ 601 h 630"/>
                <a:gd name="T52" fmla="*/ 144 w 632"/>
                <a:gd name="T53" fmla="*/ 579 h 630"/>
                <a:gd name="T54" fmla="*/ 110 w 632"/>
                <a:gd name="T55" fmla="*/ 553 h 630"/>
                <a:gd name="T56" fmla="*/ 79 w 632"/>
                <a:gd name="T57" fmla="*/ 522 h 630"/>
                <a:gd name="T58" fmla="*/ 51 w 632"/>
                <a:gd name="T59" fmla="*/ 487 h 630"/>
                <a:gd name="T60" fmla="*/ 30 w 632"/>
                <a:gd name="T61" fmla="*/ 447 h 630"/>
                <a:gd name="T62" fmla="*/ 14 w 632"/>
                <a:gd name="T63" fmla="*/ 406 h 630"/>
                <a:gd name="T64" fmla="*/ 4 w 632"/>
                <a:gd name="T65" fmla="*/ 361 h 630"/>
                <a:gd name="T66" fmla="*/ 0 w 632"/>
                <a:gd name="T67" fmla="*/ 316 h 630"/>
                <a:gd name="T68" fmla="*/ 4 w 632"/>
                <a:gd name="T69" fmla="*/ 268 h 630"/>
                <a:gd name="T70" fmla="*/ 14 w 632"/>
                <a:gd name="T71" fmla="*/ 224 h 630"/>
                <a:gd name="T72" fmla="*/ 30 w 632"/>
                <a:gd name="T73" fmla="*/ 183 h 630"/>
                <a:gd name="T74" fmla="*/ 51 w 632"/>
                <a:gd name="T75" fmla="*/ 144 h 630"/>
                <a:gd name="T76" fmla="*/ 79 w 632"/>
                <a:gd name="T77" fmla="*/ 108 h 630"/>
                <a:gd name="T78" fmla="*/ 110 w 632"/>
                <a:gd name="T79" fmla="*/ 77 h 630"/>
                <a:gd name="T80" fmla="*/ 144 w 632"/>
                <a:gd name="T81" fmla="*/ 51 h 630"/>
                <a:gd name="T82" fmla="*/ 183 w 632"/>
                <a:gd name="T83" fmla="*/ 30 h 630"/>
                <a:gd name="T84" fmla="*/ 225 w 632"/>
                <a:gd name="T85" fmla="*/ 14 h 630"/>
                <a:gd name="T86" fmla="*/ 270 w 632"/>
                <a:gd name="T87" fmla="*/ 4 h 630"/>
                <a:gd name="T88" fmla="*/ 316 w 632"/>
                <a:gd name="T89" fmla="*/ 0 h 6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32" h="630">
                  <a:moveTo>
                    <a:pt x="316" y="0"/>
                  </a:moveTo>
                  <a:lnTo>
                    <a:pt x="362" y="4"/>
                  </a:lnTo>
                  <a:lnTo>
                    <a:pt x="407" y="14"/>
                  </a:lnTo>
                  <a:lnTo>
                    <a:pt x="449" y="30"/>
                  </a:lnTo>
                  <a:lnTo>
                    <a:pt x="487" y="51"/>
                  </a:lnTo>
                  <a:lnTo>
                    <a:pt x="522" y="77"/>
                  </a:lnTo>
                  <a:lnTo>
                    <a:pt x="553" y="108"/>
                  </a:lnTo>
                  <a:lnTo>
                    <a:pt x="581" y="144"/>
                  </a:lnTo>
                  <a:lnTo>
                    <a:pt x="602" y="183"/>
                  </a:lnTo>
                  <a:lnTo>
                    <a:pt x="618" y="224"/>
                  </a:lnTo>
                  <a:lnTo>
                    <a:pt x="628" y="268"/>
                  </a:lnTo>
                  <a:lnTo>
                    <a:pt x="632" y="316"/>
                  </a:lnTo>
                  <a:lnTo>
                    <a:pt x="628" y="361"/>
                  </a:lnTo>
                  <a:lnTo>
                    <a:pt x="618" y="406"/>
                  </a:lnTo>
                  <a:lnTo>
                    <a:pt x="602" y="447"/>
                  </a:lnTo>
                  <a:lnTo>
                    <a:pt x="581" y="487"/>
                  </a:lnTo>
                  <a:lnTo>
                    <a:pt x="553" y="522"/>
                  </a:lnTo>
                  <a:lnTo>
                    <a:pt x="522" y="553"/>
                  </a:lnTo>
                  <a:lnTo>
                    <a:pt x="487" y="579"/>
                  </a:lnTo>
                  <a:lnTo>
                    <a:pt x="449" y="601"/>
                  </a:lnTo>
                  <a:lnTo>
                    <a:pt x="407" y="617"/>
                  </a:lnTo>
                  <a:lnTo>
                    <a:pt x="362" y="627"/>
                  </a:lnTo>
                  <a:lnTo>
                    <a:pt x="316" y="630"/>
                  </a:lnTo>
                  <a:lnTo>
                    <a:pt x="270" y="627"/>
                  </a:lnTo>
                  <a:lnTo>
                    <a:pt x="225" y="617"/>
                  </a:lnTo>
                  <a:lnTo>
                    <a:pt x="183" y="601"/>
                  </a:lnTo>
                  <a:lnTo>
                    <a:pt x="144" y="579"/>
                  </a:lnTo>
                  <a:lnTo>
                    <a:pt x="110" y="553"/>
                  </a:lnTo>
                  <a:lnTo>
                    <a:pt x="79" y="522"/>
                  </a:lnTo>
                  <a:lnTo>
                    <a:pt x="51" y="487"/>
                  </a:lnTo>
                  <a:lnTo>
                    <a:pt x="30" y="447"/>
                  </a:lnTo>
                  <a:lnTo>
                    <a:pt x="14" y="406"/>
                  </a:lnTo>
                  <a:lnTo>
                    <a:pt x="4" y="361"/>
                  </a:lnTo>
                  <a:lnTo>
                    <a:pt x="0" y="316"/>
                  </a:lnTo>
                  <a:lnTo>
                    <a:pt x="4" y="268"/>
                  </a:lnTo>
                  <a:lnTo>
                    <a:pt x="14" y="224"/>
                  </a:lnTo>
                  <a:lnTo>
                    <a:pt x="30" y="183"/>
                  </a:lnTo>
                  <a:lnTo>
                    <a:pt x="51" y="144"/>
                  </a:lnTo>
                  <a:lnTo>
                    <a:pt x="79" y="108"/>
                  </a:lnTo>
                  <a:lnTo>
                    <a:pt x="110" y="77"/>
                  </a:lnTo>
                  <a:lnTo>
                    <a:pt x="144" y="51"/>
                  </a:lnTo>
                  <a:lnTo>
                    <a:pt x="183" y="30"/>
                  </a:lnTo>
                  <a:lnTo>
                    <a:pt x="225" y="14"/>
                  </a:lnTo>
                  <a:lnTo>
                    <a:pt x="270" y="4"/>
                  </a:lnTo>
                  <a:lnTo>
                    <a:pt x="31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6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32" name="Freeform 521"/>
            <p:cNvSpPr>
              <a:spLocks noEditPoints="1"/>
            </p:cNvSpPr>
            <p:nvPr/>
          </p:nvSpPr>
          <p:spPr bwMode="auto">
            <a:xfrm>
              <a:off x="1800" y="1939"/>
              <a:ext cx="874" cy="903"/>
            </a:xfrm>
            <a:custGeom>
              <a:avLst/>
              <a:gdLst>
                <a:gd name="T0" fmla="*/ 762 w 1748"/>
                <a:gd name="T1" fmla="*/ 462 h 1805"/>
                <a:gd name="T2" fmla="*/ 614 w 1748"/>
                <a:gd name="T3" fmla="*/ 530 h 1805"/>
                <a:gd name="T4" fmla="*/ 501 w 1748"/>
                <a:gd name="T5" fmla="*/ 643 h 1805"/>
                <a:gd name="T6" fmla="*/ 434 w 1748"/>
                <a:gd name="T7" fmla="*/ 791 h 1805"/>
                <a:gd name="T8" fmla="*/ 423 w 1748"/>
                <a:gd name="T9" fmla="*/ 958 h 1805"/>
                <a:gd name="T10" fmla="*/ 472 w 1748"/>
                <a:gd name="T11" fmla="*/ 1115 h 1805"/>
                <a:gd name="T12" fmla="*/ 572 w 1748"/>
                <a:gd name="T13" fmla="*/ 1241 h 1805"/>
                <a:gd name="T14" fmla="*/ 710 w 1748"/>
                <a:gd name="T15" fmla="*/ 1325 h 1805"/>
                <a:gd name="T16" fmla="*/ 874 w 1748"/>
                <a:gd name="T17" fmla="*/ 1356 h 1805"/>
                <a:gd name="T18" fmla="*/ 1038 w 1748"/>
                <a:gd name="T19" fmla="*/ 1325 h 1805"/>
                <a:gd name="T20" fmla="*/ 1176 w 1748"/>
                <a:gd name="T21" fmla="*/ 1241 h 1805"/>
                <a:gd name="T22" fmla="*/ 1275 w 1748"/>
                <a:gd name="T23" fmla="*/ 1115 h 1805"/>
                <a:gd name="T24" fmla="*/ 1325 w 1748"/>
                <a:gd name="T25" fmla="*/ 958 h 1805"/>
                <a:gd name="T26" fmla="*/ 1314 w 1748"/>
                <a:gd name="T27" fmla="*/ 791 h 1805"/>
                <a:gd name="T28" fmla="*/ 1247 w 1748"/>
                <a:gd name="T29" fmla="*/ 643 h 1805"/>
                <a:gd name="T30" fmla="*/ 1134 w 1748"/>
                <a:gd name="T31" fmla="*/ 530 h 1805"/>
                <a:gd name="T32" fmla="*/ 986 w 1748"/>
                <a:gd name="T33" fmla="*/ 462 h 1805"/>
                <a:gd name="T34" fmla="*/ 724 w 1748"/>
                <a:gd name="T35" fmla="*/ 0 h 1805"/>
                <a:gd name="T36" fmla="*/ 1078 w 1748"/>
                <a:gd name="T37" fmla="*/ 12 h 1805"/>
                <a:gd name="T38" fmla="*/ 1135 w 1748"/>
                <a:gd name="T39" fmla="*/ 68 h 1805"/>
                <a:gd name="T40" fmla="*/ 1147 w 1748"/>
                <a:gd name="T41" fmla="*/ 249 h 1805"/>
                <a:gd name="T42" fmla="*/ 1300 w 1748"/>
                <a:gd name="T43" fmla="*/ 341 h 1805"/>
                <a:gd name="T44" fmla="*/ 1453 w 1748"/>
                <a:gd name="T45" fmla="*/ 261 h 1805"/>
                <a:gd name="T46" fmla="*/ 1524 w 1748"/>
                <a:gd name="T47" fmla="*/ 269 h 1805"/>
                <a:gd name="T48" fmla="*/ 1581 w 1748"/>
                <a:gd name="T49" fmla="*/ 321 h 1805"/>
                <a:gd name="T50" fmla="*/ 1747 w 1748"/>
                <a:gd name="T51" fmla="*/ 626 h 1805"/>
                <a:gd name="T52" fmla="*/ 1735 w 1748"/>
                <a:gd name="T53" fmla="*/ 696 h 1805"/>
                <a:gd name="T54" fmla="*/ 1687 w 1748"/>
                <a:gd name="T55" fmla="*/ 749 h 1805"/>
                <a:gd name="T56" fmla="*/ 1582 w 1748"/>
                <a:gd name="T57" fmla="*/ 903 h 1805"/>
                <a:gd name="T58" fmla="*/ 1573 w 1748"/>
                <a:gd name="T59" fmla="*/ 989 h 1805"/>
                <a:gd name="T60" fmla="*/ 1727 w 1748"/>
                <a:gd name="T61" fmla="*/ 1094 h 1805"/>
                <a:gd name="T62" fmla="*/ 1748 w 1748"/>
                <a:gd name="T63" fmla="*/ 1171 h 1805"/>
                <a:gd name="T64" fmla="*/ 1581 w 1748"/>
                <a:gd name="T65" fmla="*/ 1482 h 1805"/>
                <a:gd name="T66" fmla="*/ 1529 w 1748"/>
                <a:gd name="T67" fmla="*/ 1532 h 1805"/>
                <a:gd name="T68" fmla="*/ 1453 w 1748"/>
                <a:gd name="T69" fmla="*/ 1543 h 1805"/>
                <a:gd name="T70" fmla="*/ 1300 w 1748"/>
                <a:gd name="T71" fmla="*/ 1464 h 1805"/>
                <a:gd name="T72" fmla="*/ 1147 w 1748"/>
                <a:gd name="T73" fmla="*/ 1554 h 1805"/>
                <a:gd name="T74" fmla="*/ 1135 w 1748"/>
                <a:gd name="T75" fmla="*/ 1736 h 1805"/>
                <a:gd name="T76" fmla="*/ 1078 w 1748"/>
                <a:gd name="T77" fmla="*/ 1793 h 1805"/>
                <a:gd name="T78" fmla="*/ 724 w 1748"/>
                <a:gd name="T79" fmla="*/ 1805 h 1805"/>
                <a:gd name="T80" fmla="*/ 646 w 1748"/>
                <a:gd name="T81" fmla="*/ 1778 h 1805"/>
                <a:gd name="T82" fmla="*/ 604 w 1748"/>
                <a:gd name="T83" fmla="*/ 1710 h 1805"/>
                <a:gd name="T84" fmla="*/ 547 w 1748"/>
                <a:gd name="T85" fmla="*/ 1528 h 1805"/>
                <a:gd name="T86" fmla="*/ 358 w 1748"/>
                <a:gd name="T87" fmla="*/ 1515 h 1805"/>
                <a:gd name="T88" fmla="*/ 347 w 1748"/>
                <a:gd name="T89" fmla="*/ 1440 h 1805"/>
                <a:gd name="T90" fmla="*/ 394 w 1748"/>
                <a:gd name="T91" fmla="*/ 1342 h 1805"/>
                <a:gd name="T92" fmla="*/ 398 w 1748"/>
                <a:gd name="T93" fmla="*/ 1199 h 1805"/>
                <a:gd name="T94" fmla="*/ 245 w 1748"/>
                <a:gd name="T95" fmla="*/ 903 h 1805"/>
                <a:gd name="T96" fmla="*/ 174 w 1748"/>
                <a:gd name="T97" fmla="*/ 823 h 1805"/>
                <a:gd name="T98" fmla="*/ 39 w 1748"/>
                <a:gd name="T99" fmla="*/ 731 h 1805"/>
                <a:gd name="T100" fmla="*/ 1 w 1748"/>
                <a:gd name="T101" fmla="*/ 660 h 1805"/>
                <a:gd name="T102" fmla="*/ 16 w 1748"/>
                <a:gd name="T103" fmla="*/ 580 h 1805"/>
                <a:gd name="T104" fmla="*/ 198 w 1748"/>
                <a:gd name="T105" fmla="*/ 284 h 1805"/>
                <a:gd name="T106" fmla="*/ 257 w 1748"/>
                <a:gd name="T107" fmla="*/ 261 h 1805"/>
                <a:gd name="T108" fmla="*/ 315 w 1748"/>
                <a:gd name="T109" fmla="*/ 267 h 1805"/>
                <a:gd name="T110" fmla="*/ 496 w 1748"/>
                <a:gd name="T111" fmla="*/ 307 h 1805"/>
                <a:gd name="T112" fmla="*/ 600 w 1748"/>
                <a:gd name="T113" fmla="*/ 123 h 1805"/>
                <a:gd name="T114" fmla="*/ 628 w 1748"/>
                <a:gd name="T115" fmla="*/ 46 h 1805"/>
                <a:gd name="T116" fmla="*/ 696 w 1748"/>
                <a:gd name="T117" fmla="*/ 2 h 18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748" h="1805">
                  <a:moveTo>
                    <a:pt x="874" y="448"/>
                  </a:moveTo>
                  <a:lnTo>
                    <a:pt x="817" y="452"/>
                  </a:lnTo>
                  <a:lnTo>
                    <a:pt x="762" y="462"/>
                  </a:lnTo>
                  <a:lnTo>
                    <a:pt x="710" y="479"/>
                  </a:lnTo>
                  <a:lnTo>
                    <a:pt x="660" y="501"/>
                  </a:lnTo>
                  <a:lnTo>
                    <a:pt x="614" y="530"/>
                  </a:lnTo>
                  <a:lnTo>
                    <a:pt x="572" y="562"/>
                  </a:lnTo>
                  <a:lnTo>
                    <a:pt x="535" y="601"/>
                  </a:lnTo>
                  <a:lnTo>
                    <a:pt x="501" y="643"/>
                  </a:lnTo>
                  <a:lnTo>
                    <a:pt x="472" y="689"/>
                  </a:lnTo>
                  <a:lnTo>
                    <a:pt x="450" y="739"/>
                  </a:lnTo>
                  <a:lnTo>
                    <a:pt x="434" y="791"/>
                  </a:lnTo>
                  <a:lnTo>
                    <a:pt x="423" y="845"/>
                  </a:lnTo>
                  <a:lnTo>
                    <a:pt x="420" y="903"/>
                  </a:lnTo>
                  <a:lnTo>
                    <a:pt x="423" y="958"/>
                  </a:lnTo>
                  <a:lnTo>
                    <a:pt x="434" y="1014"/>
                  </a:lnTo>
                  <a:lnTo>
                    <a:pt x="450" y="1066"/>
                  </a:lnTo>
                  <a:lnTo>
                    <a:pt x="472" y="1115"/>
                  </a:lnTo>
                  <a:lnTo>
                    <a:pt x="501" y="1161"/>
                  </a:lnTo>
                  <a:lnTo>
                    <a:pt x="535" y="1203"/>
                  </a:lnTo>
                  <a:lnTo>
                    <a:pt x="572" y="1241"/>
                  </a:lnTo>
                  <a:lnTo>
                    <a:pt x="614" y="1275"/>
                  </a:lnTo>
                  <a:lnTo>
                    <a:pt x="660" y="1302"/>
                  </a:lnTo>
                  <a:lnTo>
                    <a:pt x="710" y="1325"/>
                  </a:lnTo>
                  <a:lnTo>
                    <a:pt x="762" y="1342"/>
                  </a:lnTo>
                  <a:lnTo>
                    <a:pt x="817" y="1352"/>
                  </a:lnTo>
                  <a:lnTo>
                    <a:pt x="874" y="1356"/>
                  </a:lnTo>
                  <a:lnTo>
                    <a:pt x="931" y="1352"/>
                  </a:lnTo>
                  <a:lnTo>
                    <a:pt x="986" y="1342"/>
                  </a:lnTo>
                  <a:lnTo>
                    <a:pt x="1038" y="1325"/>
                  </a:lnTo>
                  <a:lnTo>
                    <a:pt x="1088" y="1302"/>
                  </a:lnTo>
                  <a:lnTo>
                    <a:pt x="1134" y="1275"/>
                  </a:lnTo>
                  <a:lnTo>
                    <a:pt x="1176" y="1241"/>
                  </a:lnTo>
                  <a:lnTo>
                    <a:pt x="1213" y="1203"/>
                  </a:lnTo>
                  <a:lnTo>
                    <a:pt x="1247" y="1161"/>
                  </a:lnTo>
                  <a:lnTo>
                    <a:pt x="1275" y="1115"/>
                  </a:lnTo>
                  <a:lnTo>
                    <a:pt x="1298" y="1066"/>
                  </a:lnTo>
                  <a:lnTo>
                    <a:pt x="1314" y="1014"/>
                  </a:lnTo>
                  <a:lnTo>
                    <a:pt x="1325" y="958"/>
                  </a:lnTo>
                  <a:lnTo>
                    <a:pt x="1328" y="903"/>
                  </a:lnTo>
                  <a:lnTo>
                    <a:pt x="1325" y="845"/>
                  </a:lnTo>
                  <a:lnTo>
                    <a:pt x="1314" y="791"/>
                  </a:lnTo>
                  <a:lnTo>
                    <a:pt x="1298" y="739"/>
                  </a:lnTo>
                  <a:lnTo>
                    <a:pt x="1275" y="689"/>
                  </a:lnTo>
                  <a:lnTo>
                    <a:pt x="1247" y="643"/>
                  </a:lnTo>
                  <a:lnTo>
                    <a:pt x="1213" y="601"/>
                  </a:lnTo>
                  <a:lnTo>
                    <a:pt x="1176" y="562"/>
                  </a:lnTo>
                  <a:lnTo>
                    <a:pt x="1134" y="530"/>
                  </a:lnTo>
                  <a:lnTo>
                    <a:pt x="1088" y="501"/>
                  </a:lnTo>
                  <a:lnTo>
                    <a:pt x="1038" y="479"/>
                  </a:lnTo>
                  <a:lnTo>
                    <a:pt x="986" y="462"/>
                  </a:lnTo>
                  <a:lnTo>
                    <a:pt x="931" y="452"/>
                  </a:lnTo>
                  <a:lnTo>
                    <a:pt x="874" y="448"/>
                  </a:lnTo>
                  <a:close/>
                  <a:moveTo>
                    <a:pt x="724" y="0"/>
                  </a:moveTo>
                  <a:lnTo>
                    <a:pt x="1024" y="0"/>
                  </a:lnTo>
                  <a:lnTo>
                    <a:pt x="1052" y="2"/>
                  </a:lnTo>
                  <a:lnTo>
                    <a:pt x="1078" y="12"/>
                  </a:lnTo>
                  <a:lnTo>
                    <a:pt x="1101" y="26"/>
                  </a:lnTo>
                  <a:lnTo>
                    <a:pt x="1120" y="46"/>
                  </a:lnTo>
                  <a:lnTo>
                    <a:pt x="1135" y="68"/>
                  </a:lnTo>
                  <a:lnTo>
                    <a:pt x="1144" y="94"/>
                  </a:lnTo>
                  <a:lnTo>
                    <a:pt x="1147" y="123"/>
                  </a:lnTo>
                  <a:lnTo>
                    <a:pt x="1147" y="249"/>
                  </a:lnTo>
                  <a:lnTo>
                    <a:pt x="1201" y="276"/>
                  </a:lnTo>
                  <a:lnTo>
                    <a:pt x="1252" y="307"/>
                  </a:lnTo>
                  <a:lnTo>
                    <a:pt x="1300" y="341"/>
                  </a:lnTo>
                  <a:lnTo>
                    <a:pt x="1413" y="276"/>
                  </a:lnTo>
                  <a:lnTo>
                    <a:pt x="1433" y="267"/>
                  </a:lnTo>
                  <a:lnTo>
                    <a:pt x="1453" y="261"/>
                  </a:lnTo>
                  <a:lnTo>
                    <a:pt x="1474" y="259"/>
                  </a:lnTo>
                  <a:lnTo>
                    <a:pt x="1500" y="262"/>
                  </a:lnTo>
                  <a:lnTo>
                    <a:pt x="1524" y="269"/>
                  </a:lnTo>
                  <a:lnTo>
                    <a:pt x="1546" y="282"/>
                  </a:lnTo>
                  <a:lnTo>
                    <a:pt x="1566" y="299"/>
                  </a:lnTo>
                  <a:lnTo>
                    <a:pt x="1581" y="321"/>
                  </a:lnTo>
                  <a:lnTo>
                    <a:pt x="1732" y="580"/>
                  </a:lnTo>
                  <a:lnTo>
                    <a:pt x="1742" y="602"/>
                  </a:lnTo>
                  <a:lnTo>
                    <a:pt x="1747" y="626"/>
                  </a:lnTo>
                  <a:lnTo>
                    <a:pt x="1748" y="650"/>
                  </a:lnTo>
                  <a:lnTo>
                    <a:pt x="1744" y="674"/>
                  </a:lnTo>
                  <a:lnTo>
                    <a:pt x="1735" y="696"/>
                  </a:lnTo>
                  <a:lnTo>
                    <a:pt x="1723" y="718"/>
                  </a:lnTo>
                  <a:lnTo>
                    <a:pt x="1706" y="735"/>
                  </a:lnTo>
                  <a:lnTo>
                    <a:pt x="1687" y="749"/>
                  </a:lnTo>
                  <a:lnTo>
                    <a:pt x="1573" y="814"/>
                  </a:lnTo>
                  <a:lnTo>
                    <a:pt x="1579" y="858"/>
                  </a:lnTo>
                  <a:lnTo>
                    <a:pt x="1582" y="903"/>
                  </a:lnTo>
                  <a:lnTo>
                    <a:pt x="1580" y="932"/>
                  </a:lnTo>
                  <a:lnTo>
                    <a:pt x="1577" y="961"/>
                  </a:lnTo>
                  <a:lnTo>
                    <a:pt x="1573" y="989"/>
                  </a:lnTo>
                  <a:lnTo>
                    <a:pt x="1687" y="1055"/>
                  </a:lnTo>
                  <a:lnTo>
                    <a:pt x="1709" y="1073"/>
                  </a:lnTo>
                  <a:lnTo>
                    <a:pt x="1727" y="1094"/>
                  </a:lnTo>
                  <a:lnTo>
                    <a:pt x="1739" y="1117"/>
                  </a:lnTo>
                  <a:lnTo>
                    <a:pt x="1747" y="1143"/>
                  </a:lnTo>
                  <a:lnTo>
                    <a:pt x="1748" y="1171"/>
                  </a:lnTo>
                  <a:lnTo>
                    <a:pt x="1743" y="1198"/>
                  </a:lnTo>
                  <a:lnTo>
                    <a:pt x="1732" y="1224"/>
                  </a:lnTo>
                  <a:lnTo>
                    <a:pt x="1581" y="1482"/>
                  </a:lnTo>
                  <a:lnTo>
                    <a:pt x="1568" y="1502"/>
                  </a:lnTo>
                  <a:lnTo>
                    <a:pt x="1550" y="1520"/>
                  </a:lnTo>
                  <a:lnTo>
                    <a:pt x="1529" y="1532"/>
                  </a:lnTo>
                  <a:lnTo>
                    <a:pt x="1507" y="1541"/>
                  </a:lnTo>
                  <a:lnTo>
                    <a:pt x="1474" y="1544"/>
                  </a:lnTo>
                  <a:lnTo>
                    <a:pt x="1453" y="1543"/>
                  </a:lnTo>
                  <a:lnTo>
                    <a:pt x="1433" y="1537"/>
                  </a:lnTo>
                  <a:lnTo>
                    <a:pt x="1413" y="1528"/>
                  </a:lnTo>
                  <a:lnTo>
                    <a:pt x="1300" y="1464"/>
                  </a:lnTo>
                  <a:lnTo>
                    <a:pt x="1252" y="1497"/>
                  </a:lnTo>
                  <a:lnTo>
                    <a:pt x="1201" y="1528"/>
                  </a:lnTo>
                  <a:lnTo>
                    <a:pt x="1147" y="1554"/>
                  </a:lnTo>
                  <a:lnTo>
                    <a:pt x="1147" y="1681"/>
                  </a:lnTo>
                  <a:lnTo>
                    <a:pt x="1144" y="1710"/>
                  </a:lnTo>
                  <a:lnTo>
                    <a:pt x="1135" y="1736"/>
                  </a:lnTo>
                  <a:lnTo>
                    <a:pt x="1120" y="1758"/>
                  </a:lnTo>
                  <a:lnTo>
                    <a:pt x="1101" y="1778"/>
                  </a:lnTo>
                  <a:lnTo>
                    <a:pt x="1078" y="1793"/>
                  </a:lnTo>
                  <a:lnTo>
                    <a:pt x="1052" y="1801"/>
                  </a:lnTo>
                  <a:lnTo>
                    <a:pt x="1024" y="1805"/>
                  </a:lnTo>
                  <a:lnTo>
                    <a:pt x="724" y="1805"/>
                  </a:lnTo>
                  <a:lnTo>
                    <a:pt x="696" y="1801"/>
                  </a:lnTo>
                  <a:lnTo>
                    <a:pt x="670" y="1793"/>
                  </a:lnTo>
                  <a:lnTo>
                    <a:pt x="646" y="1778"/>
                  </a:lnTo>
                  <a:lnTo>
                    <a:pt x="628" y="1758"/>
                  </a:lnTo>
                  <a:lnTo>
                    <a:pt x="613" y="1736"/>
                  </a:lnTo>
                  <a:lnTo>
                    <a:pt x="604" y="1710"/>
                  </a:lnTo>
                  <a:lnTo>
                    <a:pt x="600" y="1681"/>
                  </a:lnTo>
                  <a:lnTo>
                    <a:pt x="600" y="1554"/>
                  </a:lnTo>
                  <a:lnTo>
                    <a:pt x="547" y="1528"/>
                  </a:lnTo>
                  <a:lnTo>
                    <a:pt x="496" y="1497"/>
                  </a:lnTo>
                  <a:lnTo>
                    <a:pt x="448" y="1464"/>
                  </a:lnTo>
                  <a:lnTo>
                    <a:pt x="358" y="1515"/>
                  </a:lnTo>
                  <a:lnTo>
                    <a:pt x="342" y="1491"/>
                  </a:lnTo>
                  <a:lnTo>
                    <a:pt x="325" y="1469"/>
                  </a:lnTo>
                  <a:lnTo>
                    <a:pt x="347" y="1440"/>
                  </a:lnTo>
                  <a:lnTo>
                    <a:pt x="367" y="1410"/>
                  </a:lnTo>
                  <a:lnTo>
                    <a:pt x="382" y="1377"/>
                  </a:lnTo>
                  <a:lnTo>
                    <a:pt x="394" y="1342"/>
                  </a:lnTo>
                  <a:lnTo>
                    <a:pt x="403" y="1295"/>
                  </a:lnTo>
                  <a:lnTo>
                    <a:pt x="404" y="1246"/>
                  </a:lnTo>
                  <a:lnTo>
                    <a:pt x="398" y="1199"/>
                  </a:lnTo>
                  <a:lnTo>
                    <a:pt x="385" y="1153"/>
                  </a:lnTo>
                  <a:lnTo>
                    <a:pt x="364" y="1110"/>
                  </a:lnTo>
                  <a:lnTo>
                    <a:pt x="245" y="903"/>
                  </a:lnTo>
                  <a:lnTo>
                    <a:pt x="224" y="873"/>
                  </a:lnTo>
                  <a:lnTo>
                    <a:pt x="200" y="847"/>
                  </a:lnTo>
                  <a:lnTo>
                    <a:pt x="174" y="823"/>
                  </a:lnTo>
                  <a:lnTo>
                    <a:pt x="174" y="814"/>
                  </a:lnTo>
                  <a:lnTo>
                    <a:pt x="61" y="749"/>
                  </a:lnTo>
                  <a:lnTo>
                    <a:pt x="39" y="731"/>
                  </a:lnTo>
                  <a:lnTo>
                    <a:pt x="21" y="711"/>
                  </a:lnTo>
                  <a:lnTo>
                    <a:pt x="8" y="686"/>
                  </a:lnTo>
                  <a:lnTo>
                    <a:pt x="1" y="660"/>
                  </a:lnTo>
                  <a:lnTo>
                    <a:pt x="0" y="633"/>
                  </a:lnTo>
                  <a:lnTo>
                    <a:pt x="5" y="606"/>
                  </a:lnTo>
                  <a:lnTo>
                    <a:pt x="16" y="580"/>
                  </a:lnTo>
                  <a:lnTo>
                    <a:pt x="167" y="321"/>
                  </a:lnTo>
                  <a:lnTo>
                    <a:pt x="180" y="302"/>
                  </a:lnTo>
                  <a:lnTo>
                    <a:pt x="198" y="284"/>
                  </a:lnTo>
                  <a:lnTo>
                    <a:pt x="219" y="272"/>
                  </a:lnTo>
                  <a:lnTo>
                    <a:pt x="241" y="263"/>
                  </a:lnTo>
                  <a:lnTo>
                    <a:pt x="257" y="261"/>
                  </a:lnTo>
                  <a:lnTo>
                    <a:pt x="274" y="259"/>
                  </a:lnTo>
                  <a:lnTo>
                    <a:pt x="295" y="261"/>
                  </a:lnTo>
                  <a:lnTo>
                    <a:pt x="315" y="267"/>
                  </a:lnTo>
                  <a:lnTo>
                    <a:pt x="334" y="276"/>
                  </a:lnTo>
                  <a:lnTo>
                    <a:pt x="448" y="341"/>
                  </a:lnTo>
                  <a:lnTo>
                    <a:pt x="496" y="307"/>
                  </a:lnTo>
                  <a:lnTo>
                    <a:pt x="547" y="276"/>
                  </a:lnTo>
                  <a:lnTo>
                    <a:pt x="600" y="249"/>
                  </a:lnTo>
                  <a:lnTo>
                    <a:pt x="600" y="123"/>
                  </a:lnTo>
                  <a:lnTo>
                    <a:pt x="604" y="94"/>
                  </a:lnTo>
                  <a:lnTo>
                    <a:pt x="613" y="68"/>
                  </a:lnTo>
                  <a:lnTo>
                    <a:pt x="628" y="46"/>
                  </a:lnTo>
                  <a:lnTo>
                    <a:pt x="646" y="26"/>
                  </a:lnTo>
                  <a:lnTo>
                    <a:pt x="670" y="12"/>
                  </a:lnTo>
                  <a:lnTo>
                    <a:pt x="696" y="2"/>
                  </a:lnTo>
                  <a:lnTo>
                    <a:pt x="72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6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33" name="Freeform 522"/>
            <p:cNvSpPr>
              <a:spLocks noEditPoints="1"/>
            </p:cNvSpPr>
            <p:nvPr/>
          </p:nvSpPr>
          <p:spPr bwMode="auto">
            <a:xfrm>
              <a:off x="1205" y="2316"/>
              <a:ext cx="693" cy="716"/>
            </a:xfrm>
            <a:custGeom>
              <a:avLst/>
              <a:gdLst>
                <a:gd name="T0" fmla="*/ 608 w 1387"/>
                <a:gd name="T1" fmla="*/ 460 h 1433"/>
                <a:gd name="T2" fmla="*/ 502 w 1387"/>
                <a:gd name="T3" fmla="*/ 525 h 1433"/>
                <a:gd name="T4" fmla="*/ 437 w 1387"/>
                <a:gd name="T5" fmla="*/ 631 h 1433"/>
                <a:gd name="T6" fmla="*/ 427 w 1387"/>
                <a:gd name="T7" fmla="*/ 760 h 1433"/>
                <a:gd name="T8" fmla="*/ 475 w 1387"/>
                <a:gd name="T9" fmla="*/ 876 h 1433"/>
                <a:gd name="T10" fmla="*/ 570 w 1387"/>
                <a:gd name="T11" fmla="*/ 956 h 1433"/>
                <a:gd name="T12" fmla="*/ 693 w 1387"/>
                <a:gd name="T13" fmla="*/ 986 h 1433"/>
                <a:gd name="T14" fmla="*/ 817 w 1387"/>
                <a:gd name="T15" fmla="*/ 956 h 1433"/>
                <a:gd name="T16" fmla="*/ 911 w 1387"/>
                <a:gd name="T17" fmla="*/ 876 h 1433"/>
                <a:gd name="T18" fmla="*/ 960 w 1387"/>
                <a:gd name="T19" fmla="*/ 760 h 1433"/>
                <a:gd name="T20" fmla="*/ 950 w 1387"/>
                <a:gd name="T21" fmla="*/ 631 h 1433"/>
                <a:gd name="T22" fmla="*/ 884 w 1387"/>
                <a:gd name="T23" fmla="*/ 525 h 1433"/>
                <a:gd name="T24" fmla="*/ 778 w 1387"/>
                <a:gd name="T25" fmla="*/ 460 h 1433"/>
                <a:gd name="T26" fmla="*/ 575 w 1387"/>
                <a:gd name="T27" fmla="*/ 0 h 1433"/>
                <a:gd name="T28" fmla="*/ 862 w 1387"/>
                <a:gd name="T29" fmla="*/ 13 h 1433"/>
                <a:gd name="T30" fmla="*/ 906 w 1387"/>
                <a:gd name="T31" fmla="*/ 72 h 1433"/>
                <a:gd name="T32" fmla="*/ 952 w 1387"/>
                <a:gd name="T33" fmla="*/ 219 h 1433"/>
                <a:gd name="T34" fmla="*/ 1121 w 1387"/>
                <a:gd name="T35" fmla="*/ 219 h 1433"/>
                <a:gd name="T36" fmla="*/ 1190 w 1387"/>
                <a:gd name="T37" fmla="*/ 209 h 1433"/>
                <a:gd name="T38" fmla="*/ 1242 w 1387"/>
                <a:gd name="T39" fmla="*/ 239 h 1433"/>
                <a:gd name="T40" fmla="*/ 1384 w 1387"/>
                <a:gd name="T41" fmla="*/ 485 h 1433"/>
                <a:gd name="T42" fmla="*/ 1374 w 1387"/>
                <a:gd name="T43" fmla="*/ 559 h 1433"/>
                <a:gd name="T44" fmla="*/ 1248 w 1387"/>
                <a:gd name="T45" fmla="*/ 646 h 1433"/>
                <a:gd name="T46" fmla="*/ 1253 w 1387"/>
                <a:gd name="T47" fmla="*/ 751 h 1433"/>
                <a:gd name="T48" fmla="*/ 1356 w 1387"/>
                <a:gd name="T49" fmla="*/ 852 h 1433"/>
                <a:gd name="T50" fmla="*/ 1386 w 1387"/>
                <a:gd name="T51" fmla="*/ 908 h 1433"/>
                <a:gd name="T52" fmla="*/ 1374 w 1387"/>
                <a:gd name="T53" fmla="*/ 971 h 1433"/>
                <a:gd name="T54" fmla="*/ 1220 w 1387"/>
                <a:gd name="T55" fmla="*/ 1213 h 1433"/>
                <a:gd name="T56" fmla="*/ 1145 w 1387"/>
                <a:gd name="T57" fmla="*/ 1223 h 1433"/>
                <a:gd name="T58" fmla="*/ 993 w 1387"/>
                <a:gd name="T59" fmla="*/ 1190 h 1433"/>
                <a:gd name="T60" fmla="*/ 910 w 1387"/>
                <a:gd name="T61" fmla="*/ 1335 h 1433"/>
                <a:gd name="T62" fmla="*/ 882 w 1387"/>
                <a:gd name="T63" fmla="*/ 1405 h 1433"/>
                <a:gd name="T64" fmla="*/ 812 w 1387"/>
                <a:gd name="T65" fmla="*/ 1433 h 1433"/>
                <a:gd name="T66" fmla="*/ 525 w 1387"/>
                <a:gd name="T67" fmla="*/ 1419 h 1433"/>
                <a:gd name="T68" fmla="*/ 480 w 1387"/>
                <a:gd name="T69" fmla="*/ 1361 h 1433"/>
                <a:gd name="T70" fmla="*/ 434 w 1387"/>
                <a:gd name="T71" fmla="*/ 1213 h 1433"/>
                <a:gd name="T72" fmla="*/ 265 w 1387"/>
                <a:gd name="T73" fmla="*/ 1213 h 1433"/>
                <a:gd name="T74" fmla="*/ 190 w 1387"/>
                <a:gd name="T75" fmla="*/ 1223 h 1433"/>
                <a:gd name="T76" fmla="*/ 132 w 1387"/>
                <a:gd name="T77" fmla="*/ 1177 h 1433"/>
                <a:gd name="T78" fmla="*/ 0 w 1387"/>
                <a:gd name="T79" fmla="*/ 929 h 1433"/>
                <a:gd name="T80" fmla="*/ 16 w 1387"/>
                <a:gd name="T81" fmla="*/ 868 h 1433"/>
                <a:gd name="T82" fmla="*/ 138 w 1387"/>
                <a:gd name="T83" fmla="*/ 786 h 1433"/>
                <a:gd name="T84" fmla="*/ 133 w 1387"/>
                <a:gd name="T85" fmla="*/ 681 h 1433"/>
                <a:gd name="T86" fmla="*/ 30 w 1387"/>
                <a:gd name="T87" fmla="*/ 581 h 1433"/>
                <a:gd name="T88" fmla="*/ 0 w 1387"/>
                <a:gd name="T89" fmla="*/ 524 h 1433"/>
                <a:gd name="T90" fmla="*/ 13 w 1387"/>
                <a:gd name="T91" fmla="*/ 461 h 1433"/>
                <a:gd name="T92" fmla="*/ 167 w 1387"/>
                <a:gd name="T93" fmla="*/ 219 h 1433"/>
                <a:gd name="T94" fmla="*/ 241 w 1387"/>
                <a:gd name="T95" fmla="*/ 210 h 1433"/>
                <a:gd name="T96" fmla="*/ 393 w 1387"/>
                <a:gd name="T97" fmla="*/ 244 h 1433"/>
                <a:gd name="T98" fmla="*/ 476 w 1387"/>
                <a:gd name="T99" fmla="*/ 98 h 1433"/>
                <a:gd name="T100" fmla="*/ 505 w 1387"/>
                <a:gd name="T101" fmla="*/ 29 h 1433"/>
                <a:gd name="T102" fmla="*/ 575 w 1387"/>
                <a:gd name="T103" fmla="*/ 0 h 14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87" h="1433">
                  <a:moveTo>
                    <a:pt x="693" y="446"/>
                  </a:moveTo>
                  <a:lnTo>
                    <a:pt x="649" y="450"/>
                  </a:lnTo>
                  <a:lnTo>
                    <a:pt x="608" y="460"/>
                  </a:lnTo>
                  <a:lnTo>
                    <a:pt x="570" y="477"/>
                  </a:lnTo>
                  <a:lnTo>
                    <a:pt x="534" y="498"/>
                  </a:lnTo>
                  <a:lnTo>
                    <a:pt x="502" y="525"/>
                  </a:lnTo>
                  <a:lnTo>
                    <a:pt x="475" y="557"/>
                  </a:lnTo>
                  <a:lnTo>
                    <a:pt x="453" y="593"/>
                  </a:lnTo>
                  <a:lnTo>
                    <a:pt x="437" y="631"/>
                  </a:lnTo>
                  <a:lnTo>
                    <a:pt x="427" y="673"/>
                  </a:lnTo>
                  <a:lnTo>
                    <a:pt x="423" y="717"/>
                  </a:lnTo>
                  <a:lnTo>
                    <a:pt x="427" y="760"/>
                  </a:lnTo>
                  <a:lnTo>
                    <a:pt x="437" y="801"/>
                  </a:lnTo>
                  <a:lnTo>
                    <a:pt x="453" y="841"/>
                  </a:lnTo>
                  <a:lnTo>
                    <a:pt x="475" y="876"/>
                  </a:lnTo>
                  <a:lnTo>
                    <a:pt x="502" y="907"/>
                  </a:lnTo>
                  <a:lnTo>
                    <a:pt x="534" y="934"/>
                  </a:lnTo>
                  <a:lnTo>
                    <a:pt x="570" y="956"/>
                  </a:lnTo>
                  <a:lnTo>
                    <a:pt x="608" y="972"/>
                  </a:lnTo>
                  <a:lnTo>
                    <a:pt x="649" y="982"/>
                  </a:lnTo>
                  <a:lnTo>
                    <a:pt x="693" y="986"/>
                  </a:lnTo>
                  <a:lnTo>
                    <a:pt x="737" y="982"/>
                  </a:lnTo>
                  <a:lnTo>
                    <a:pt x="778" y="972"/>
                  </a:lnTo>
                  <a:lnTo>
                    <a:pt x="817" y="956"/>
                  </a:lnTo>
                  <a:lnTo>
                    <a:pt x="853" y="934"/>
                  </a:lnTo>
                  <a:lnTo>
                    <a:pt x="884" y="907"/>
                  </a:lnTo>
                  <a:lnTo>
                    <a:pt x="911" y="876"/>
                  </a:lnTo>
                  <a:lnTo>
                    <a:pt x="934" y="841"/>
                  </a:lnTo>
                  <a:lnTo>
                    <a:pt x="950" y="801"/>
                  </a:lnTo>
                  <a:lnTo>
                    <a:pt x="960" y="760"/>
                  </a:lnTo>
                  <a:lnTo>
                    <a:pt x="964" y="717"/>
                  </a:lnTo>
                  <a:lnTo>
                    <a:pt x="960" y="673"/>
                  </a:lnTo>
                  <a:lnTo>
                    <a:pt x="950" y="631"/>
                  </a:lnTo>
                  <a:lnTo>
                    <a:pt x="934" y="593"/>
                  </a:lnTo>
                  <a:lnTo>
                    <a:pt x="911" y="557"/>
                  </a:lnTo>
                  <a:lnTo>
                    <a:pt x="884" y="525"/>
                  </a:lnTo>
                  <a:lnTo>
                    <a:pt x="853" y="498"/>
                  </a:lnTo>
                  <a:lnTo>
                    <a:pt x="817" y="477"/>
                  </a:lnTo>
                  <a:lnTo>
                    <a:pt x="778" y="460"/>
                  </a:lnTo>
                  <a:lnTo>
                    <a:pt x="737" y="450"/>
                  </a:lnTo>
                  <a:lnTo>
                    <a:pt x="693" y="446"/>
                  </a:lnTo>
                  <a:close/>
                  <a:moveTo>
                    <a:pt x="575" y="0"/>
                  </a:moveTo>
                  <a:lnTo>
                    <a:pt x="812" y="0"/>
                  </a:lnTo>
                  <a:lnTo>
                    <a:pt x="838" y="3"/>
                  </a:lnTo>
                  <a:lnTo>
                    <a:pt x="862" y="13"/>
                  </a:lnTo>
                  <a:lnTo>
                    <a:pt x="882" y="29"/>
                  </a:lnTo>
                  <a:lnTo>
                    <a:pt x="896" y="49"/>
                  </a:lnTo>
                  <a:lnTo>
                    <a:pt x="906" y="72"/>
                  </a:lnTo>
                  <a:lnTo>
                    <a:pt x="910" y="98"/>
                  </a:lnTo>
                  <a:lnTo>
                    <a:pt x="910" y="199"/>
                  </a:lnTo>
                  <a:lnTo>
                    <a:pt x="952" y="219"/>
                  </a:lnTo>
                  <a:lnTo>
                    <a:pt x="993" y="244"/>
                  </a:lnTo>
                  <a:lnTo>
                    <a:pt x="1032" y="271"/>
                  </a:lnTo>
                  <a:lnTo>
                    <a:pt x="1121" y="219"/>
                  </a:lnTo>
                  <a:lnTo>
                    <a:pt x="1145" y="209"/>
                  </a:lnTo>
                  <a:lnTo>
                    <a:pt x="1170" y="206"/>
                  </a:lnTo>
                  <a:lnTo>
                    <a:pt x="1190" y="209"/>
                  </a:lnTo>
                  <a:lnTo>
                    <a:pt x="1210" y="215"/>
                  </a:lnTo>
                  <a:lnTo>
                    <a:pt x="1227" y="225"/>
                  </a:lnTo>
                  <a:lnTo>
                    <a:pt x="1242" y="239"/>
                  </a:lnTo>
                  <a:lnTo>
                    <a:pt x="1254" y="255"/>
                  </a:lnTo>
                  <a:lnTo>
                    <a:pt x="1374" y="461"/>
                  </a:lnTo>
                  <a:lnTo>
                    <a:pt x="1384" y="485"/>
                  </a:lnTo>
                  <a:lnTo>
                    <a:pt x="1387" y="509"/>
                  </a:lnTo>
                  <a:lnTo>
                    <a:pt x="1384" y="535"/>
                  </a:lnTo>
                  <a:lnTo>
                    <a:pt x="1374" y="559"/>
                  </a:lnTo>
                  <a:lnTo>
                    <a:pt x="1359" y="579"/>
                  </a:lnTo>
                  <a:lnTo>
                    <a:pt x="1338" y="595"/>
                  </a:lnTo>
                  <a:lnTo>
                    <a:pt x="1248" y="646"/>
                  </a:lnTo>
                  <a:lnTo>
                    <a:pt x="1253" y="681"/>
                  </a:lnTo>
                  <a:lnTo>
                    <a:pt x="1256" y="717"/>
                  </a:lnTo>
                  <a:lnTo>
                    <a:pt x="1253" y="751"/>
                  </a:lnTo>
                  <a:lnTo>
                    <a:pt x="1248" y="786"/>
                  </a:lnTo>
                  <a:lnTo>
                    <a:pt x="1338" y="838"/>
                  </a:lnTo>
                  <a:lnTo>
                    <a:pt x="1356" y="852"/>
                  </a:lnTo>
                  <a:lnTo>
                    <a:pt x="1370" y="868"/>
                  </a:lnTo>
                  <a:lnTo>
                    <a:pt x="1380" y="887"/>
                  </a:lnTo>
                  <a:lnTo>
                    <a:pt x="1386" y="908"/>
                  </a:lnTo>
                  <a:lnTo>
                    <a:pt x="1387" y="929"/>
                  </a:lnTo>
                  <a:lnTo>
                    <a:pt x="1383" y="951"/>
                  </a:lnTo>
                  <a:lnTo>
                    <a:pt x="1374" y="971"/>
                  </a:lnTo>
                  <a:lnTo>
                    <a:pt x="1254" y="1177"/>
                  </a:lnTo>
                  <a:lnTo>
                    <a:pt x="1240" y="1198"/>
                  </a:lnTo>
                  <a:lnTo>
                    <a:pt x="1220" y="1213"/>
                  </a:lnTo>
                  <a:lnTo>
                    <a:pt x="1196" y="1223"/>
                  </a:lnTo>
                  <a:lnTo>
                    <a:pt x="1170" y="1227"/>
                  </a:lnTo>
                  <a:lnTo>
                    <a:pt x="1145" y="1223"/>
                  </a:lnTo>
                  <a:lnTo>
                    <a:pt x="1121" y="1213"/>
                  </a:lnTo>
                  <a:lnTo>
                    <a:pt x="1032" y="1161"/>
                  </a:lnTo>
                  <a:lnTo>
                    <a:pt x="993" y="1190"/>
                  </a:lnTo>
                  <a:lnTo>
                    <a:pt x="954" y="1213"/>
                  </a:lnTo>
                  <a:lnTo>
                    <a:pt x="910" y="1234"/>
                  </a:lnTo>
                  <a:lnTo>
                    <a:pt x="910" y="1335"/>
                  </a:lnTo>
                  <a:lnTo>
                    <a:pt x="906" y="1361"/>
                  </a:lnTo>
                  <a:lnTo>
                    <a:pt x="896" y="1385"/>
                  </a:lnTo>
                  <a:lnTo>
                    <a:pt x="882" y="1405"/>
                  </a:lnTo>
                  <a:lnTo>
                    <a:pt x="862" y="1419"/>
                  </a:lnTo>
                  <a:lnTo>
                    <a:pt x="838" y="1429"/>
                  </a:lnTo>
                  <a:lnTo>
                    <a:pt x="812" y="1433"/>
                  </a:lnTo>
                  <a:lnTo>
                    <a:pt x="575" y="1433"/>
                  </a:lnTo>
                  <a:lnTo>
                    <a:pt x="548" y="1429"/>
                  </a:lnTo>
                  <a:lnTo>
                    <a:pt x="525" y="1419"/>
                  </a:lnTo>
                  <a:lnTo>
                    <a:pt x="505" y="1405"/>
                  </a:lnTo>
                  <a:lnTo>
                    <a:pt x="490" y="1385"/>
                  </a:lnTo>
                  <a:lnTo>
                    <a:pt x="480" y="1361"/>
                  </a:lnTo>
                  <a:lnTo>
                    <a:pt x="476" y="1335"/>
                  </a:lnTo>
                  <a:lnTo>
                    <a:pt x="476" y="1234"/>
                  </a:lnTo>
                  <a:lnTo>
                    <a:pt x="434" y="1213"/>
                  </a:lnTo>
                  <a:lnTo>
                    <a:pt x="393" y="1190"/>
                  </a:lnTo>
                  <a:lnTo>
                    <a:pt x="355" y="1161"/>
                  </a:lnTo>
                  <a:lnTo>
                    <a:pt x="265" y="1213"/>
                  </a:lnTo>
                  <a:lnTo>
                    <a:pt x="241" y="1223"/>
                  </a:lnTo>
                  <a:lnTo>
                    <a:pt x="217" y="1227"/>
                  </a:lnTo>
                  <a:lnTo>
                    <a:pt x="190" y="1223"/>
                  </a:lnTo>
                  <a:lnTo>
                    <a:pt x="167" y="1213"/>
                  </a:lnTo>
                  <a:lnTo>
                    <a:pt x="147" y="1198"/>
                  </a:lnTo>
                  <a:lnTo>
                    <a:pt x="132" y="1177"/>
                  </a:lnTo>
                  <a:lnTo>
                    <a:pt x="13" y="971"/>
                  </a:lnTo>
                  <a:lnTo>
                    <a:pt x="4" y="951"/>
                  </a:lnTo>
                  <a:lnTo>
                    <a:pt x="0" y="929"/>
                  </a:lnTo>
                  <a:lnTo>
                    <a:pt x="0" y="908"/>
                  </a:lnTo>
                  <a:lnTo>
                    <a:pt x="6" y="887"/>
                  </a:lnTo>
                  <a:lnTo>
                    <a:pt x="16" y="868"/>
                  </a:lnTo>
                  <a:lnTo>
                    <a:pt x="30" y="852"/>
                  </a:lnTo>
                  <a:lnTo>
                    <a:pt x="49" y="838"/>
                  </a:lnTo>
                  <a:lnTo>
                    <a:pt x="138" y="786"/>
                  </a:lnTo>
                  <a:lnTo>
                    <a:pt x="133" y="751"/>
                  </a:lnTo>
                  <a:lnTo>
                    <a:pt x="132" y="717"/>
                  </a:lnTo>
                  <a:lnTo>
                    <a:pt x="133" y="681"/>
                  </a:lnTo>
                  <a:lnTo>
                    <a:pt x="138" y="646"/>
                  </a:lnTo>
                  <a:lnTo>
                    <a:pt x="49" y="595"/>
                  </a:lnTo>
                  <a:lnTo>
                    <a:pt x="30" y="581"/>
                  </a:lnTo>
                  <a:lnTo>
                    <a:pt x="16" y="565"/>
                  </a:lnTo>
                  <a:lnTo>
                    <a:pt x="6" y="545"/>
                  </a:lnTo>
                  <a:lnTo>
                    <a:pt x="0" y="524"/>
                  </a:lnTo>
                  <a:lnTo>
                    <a:pt x="0" y="503"/>
                  </a:lnTo>
                  <a:lnTo>
                    <a:pt x="4" y="482"/>
                  </a:lnTo>
                  <a:lnTo>
                    <a:pt x="13" y="461"/>
                  </a:lnTo>
                  <a:lnTo>
                    <a:pt x="132" y="255"/>
                  </a:lnTo>
                  <a:lnTo>
                    <a:pt x="147" y="235"/>
                  </a:lnTo>
                  <a:lnTo>
                    <a:pt x="167" y="219"/>
                  </a:lnTo>
                  <a:lnTo>
                    <a:pt x="190" y="210"/>
                  </a:lnTo>
                  <a:lnTo>
                    <a:pt x="217" y="206"/>
                  </a:lnTo>
                  <a:lnTo>
                    <a:pt x="241" y="210"/>
                  </a:lnTo>
                  <a:lnTo>
                    <a:pt x="265" y="219"/>
                  </a:lnTo>
                  <a:lnTo>
                    <a:pt x="355" y="271"/>
                  </a:lnTo>
                  <a:lnTo>
                    <a:pt x="393" y="244"/>
                  </a:lnTo>
                  <a:lnTo>
                    <a:pt x="434" y="219"/>
                  </a:lnTo>
                  <a:lnTo>
                    <a:pt x="476" y="199"/>
                  </a:lnTo>
                  <a:lnTo>
                    <a:pt x="476" y="98"/>
                  </a:lnTo>
                  <a:lnTo>
                    <a:pt x="480" y="72"/>
                  </a:lnTo>
                  <a:lnTo>
                    <a:pt x="490" y="49"/>
                  </a:lnTo>
                  <a:lnTo>
                    <a:pt x="505" y="29"/>
                  </a:lnTo>
                  <a:lnTo>
                    <a:pt x="525" y="13"/>
                  </a:lnTo>
                  <a:lnTo>
                    <a:pt x="548" y="3"/>
                  </a:lnTo>
                  <a:lnTo>
                    <a:pt x="57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6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34" name="Group 525"/>
          <p:cNvGrpSpPr>
            <a:grpSpLocks noChangeAspect="1"/>
          </p:cNvGrpSpPr>
          <p:nvPr/>
        </p:nvGrpSpPr>
        <p:grpSpPr bwMode="auto">
          <a:xfrm>
            <a:off x="4553176" y="2868774"/>
            <a:ext cx="383372" cy="384497"/>
            <a:chOff x="243" y="1676"/>
            <a:chExt cx="2044" cy="2050"/>
          </a:xfrm>
          <a:solidFill>
            <a:schemeClr val="bg1"/>
          </a:solidFill>
        </p:grpSpPr>
        <p:sp>
          <p:nvSpPr>
            <p:cNvPr id="35" name="Freeform 527"/>
            <p:cNvSpPr>
              <a:spLocks noEditPoints="1"/>
            </p:cNvSpPr>
            <p:nvPr/>
          </p:nvSpPr>
          <p:spPr bwMode="auto">
            <a:xfrm>
              <a:off x="243" y="1676"/>
              <a:ext cx="1628" cy="1489"/>
            </a:xfrm>
            <a:custGeom>
              <a:avLst/>
              <a:gdLst>
                <a:gd name="T0" fmla="*/ 1042 w 3255"/>
                <a:gd name="T1" fmla="*/ 2158 h 2979"/>
                <a:gd name="T2" fmla="*/ 1520 w 3255"/>
                <a:gd name="T3" fmla="*/ 2307 h 2979"/>
                <a:gd name="T4" fmla="*/ 286 w 3255"/>
                <a:gd name="T5" fmla="*/ 1797 h 2979"/>
                <a:gd name="T6" fmla="*/ 473 w 3255"/>
                <a:gd name="T7" fmla="*/ 2013 h 2979"/>
                <a:gd name="T8" fmla="*/ 825 w 3255"/>
                <a:gd name="T9" fmla="*/ 2184 h 2979"/>
                <a:gd name="T10" fmla="*/ 281 w 3255"/>
                <a:gd name="T11" fmla="*/ 1753 h 2979"/>
                <a:gd name="T12" fmla="*/ 528 w 3255"/>
                <a:gd name="T13" fmla="*/ 1236 h 2979"/>
                <a:gd name="T14" fmla="*/ 288 w 3255"/>
                <a:gd name="T15" fmla="*/ 1452 h 2979"/>
                <a:gd name="T16" fmla="*/ 806 w 3255"/>
                <a:gd name="T17" fmla="*/ 1205 h 2979"/>
                <a:gd name="T18" fmla="*/ 2259 w 3255"/>
                <a:gd name="T19" fmla="*/ 1426 h 2979"/>
                <a:gd name="T20" fmla="*/ 2089 w 3255"/>
                <a:gd name="T21" fmla="*/ 1015 h 2979"/>
                <a:gd name="T22" fmla="*/ 1402 w 3255"/>
                <a:gd name="T23" fmla="*/ 986 h 2979"/>
                <a:gd name="T24" fmla="*/ 1025 w 3255"/>
                <a:gd name="T25" fmla="*/ 1223 h 2979"/>
                <a:gd name="T26" fmla="*/ 1520 w 3255"/>
                <a:gd name="T27" fmla="*/ 979 h 2979"/>
                <a:gd name="T28" fmla="*/ 2308 w 3255"/>
                <a:gd name="T29" fmla="*/ 673 h 2979"/>
                <a:gd name="T30" fmla="*/ 2635 w 3255"/>
                <a:gd name="T31" fmla="*/ 944 h 2979"/>
                <a:gd name="T32" fmla="*/ 2768 w 3255"/>
                <a:gd name="T33" fmla="*/ 896 h 2979"/>
                <a:gd name="T34" fmla="*/ 2459 w 3255"/>
                <a:gd name="T35" fmla="*/ 558 h 2979"/>
                <a:gd name="T36" fmla="*/ 1122 w 3255"/>
                <a:gd name="T37" fmla="*/ 374 h 2979"/>
                <a:gd name="T38" fmla="*/ 731 w 3255"/>
                <a:gd name="T39" fmla="*/ 617 h 2979"/>
                <a:gd name="T40" fmla="*/ 444 w 3255"/>
                <a:gd name="T41" fmla="*/ 976 h 2979"/>
                <a:gd name="T42" fmla="*/ 709 w 3255"/>
                <a:gd name="T43" fmla="*/ 910 h 2979"/>
                <a:gd name="T44" fmla="*/ 991 w 3255"/>
                <a:gd name="T45" fmla="*/ 591 h 2979"/>
                <a:gd name="T46" fmla="*/ 1740 w 3255"/>
                <a:gd name="T47" fmla="*/ 760 h 2979"/>
                <a:gd name="T48" fmla="*/ 2088 w 3255"/>
                <a:gd name="T49" fmla="*/ 717 h 2979"/>
                <a:gd name="T50" fmla="*/ 1881 w 3255"/>
                <a:gd name="T51" fmla="*/ 411 h 2979"/>
                <a:gd name="T52" fmla="*/ 1473 w 3255"/>
                <a:gd name="T53" fmla="*/ 340 h 2979"/>
                <a:gd name="T54" fmla="*/ 1249 w 3255"/>
                <a:gd name="T55" fmla="*/ 573 h 2979"/>
                <a:gd name="T56" fmla="*/ 1325 w 3255"/>
                <a:gd name="T57" fmla="*/ 773 h 2979"/>
                <a:gd name="T58" fmla="*/ 1742 w 3255"/>
                <a:gd name="T59" fmla="*/ 4 h 2979"/>
                <a:gd name="T60" fmla="*/ 2265 w 3255"/>
                <a:gd name="T61" fmla="*/ 129 h 2979"/>
                <a:gd name="T62" fmla="*/ 2707 w 3255"/>
                <a:gd name="T63" fmla="*/ 407 h 2979"/>
                <a:gd name="T64" fmla="*/ 3037 w 3255"/>
                <a:gd name="T65" fmla="*/ 810 h 2979"/>
                <a:gd name="T66" fmla="*/ 3226 w 3255"/>
                <a:gd name="T67" fmla="*/ 1306 h 2979"/>
                <a:gd name="T68" fmla="*/ 2938 w 3255"/>
                <a:gd name="T69" fmla="*/ 1406 h 2979"/>
                <a:gd name="T70" fmla="*/ 2666 w 3255"/>
                <a:gd name="T71" fmla="*/ 1200 h 2979"/>
                <a:gd name="T72" fmla="*/ 2469 w 3255"/>
                <a:gd name="T73" fmla="*/ 1312 h 2979"/>
                <a:gd name="T74" fmla="*/ 2807 w 3255"/>
                <a:gd name="T75" fmla="*/ 1569 h 2979"/>
                <a:gd name="T76" fmla="*/ 2656 w 3255"/>
                <a:gd name="T77" fmla="*/ 1753 h 2979"/>
                <a:gd name="T78" fmla="*/ 2399 w 3255"/>
                <a:gd name="T79" fmla="*/ 1817 h 2979"/>
                <a:gd name="T80" fmla="*/ 2258 w 3255"/>
                <a:gd name="T81" fmla="*/ 1852 h 2979"/>
                <a:gd name="T82" fmla="*/ 1836 w 3255"/>
                <a:gd name="T83" fmla="*/ 2300 h 2979"/>
                <a:gd name="T84" fmla="*/ 1987 w 3255"/>
                <a:gd name="T85" fmla="*/ 2420 h 2979"/>
                <a:gd name="T86" fmla="*/ 1780 w 3255"/>
                <a:gd name="T87" fmla="*/ 2340 h 2979"/>
                <a:gd name="T88" fmla="*/ 1362 w 3255"/>
                <a:gd name="T89" fmla="*/ 2385 h 2979"/>
                <a:gd name="T90" fmla="*/ 1193 w 3255"/>
                <a:gd name="T91" fmla="*/ 2496 h 2979"/>
                <a:gd name="T92" fmla="*/ 1134 w 3255"/>
                <a:gd name="T93" fmla="*/ 2564 h 2979"/>
                <a:gd name="T94" fmla="*/ 957 w 3255"/>
                <a:gd name="T95" fmla="*/ 2620 h 2979"/>
                <a:gd name="T96" fmla="*/ 684 w 3255"/>
                <a:gd name="T97" fmla="*/ 2365 h 2979"/>
                <a:gd name="T98" fmla="*/ 519 w 3255"/>
                <a:gd name="T99" fmla="*/ 2403 h 2979"/>
                <a:gd name="T100" fmla="*/ 854 w 3255"/>
                <a:gd name="T101" fmla="*/ 2738 h 2979"/>
                <a:gd name="T102" fmla="*/ 553 w 3255"/>
                <a:gd name="T103" fmla="*/ 2852 h 2979"/>
                <a:gd name="T104" fmla="*/ 223 w 3255"/>
                <a:gd name="T105" fmla="*/ 2450 h 2979"/>
                <a:gd name="T106" fmla="*/ 33 w 3255"/>
                <a:gd name="T107" fmla="*/ 1957 h 2979"/>
                <a:gd name="T108" fmla="*/ 15 w 3255"/>
                <a:gd name="T109" fmla="*/ 1409 h 2979"/>
                <a:gd name="T110" fmla="*/ 173 w 3255"/>
                <a:gd name="T111" fmla="*/ 900 h 2979"/>
                <a:gd name="T112" fmla="*/ 478 w 3255"/>
                <a:gd name="T113" fmla="*/ 477 h 2979"/>
                <a:gd name="T114" fmla="*/ 901 w 3255"/>
                <a:gd name="T115" fmla="*/ 173 h 2979"/>
                <a:gd name="T116" fmla="*/ 1409 w 3255"/>
                <a:gd name="T117" fmla="*/ 14 h 2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255" h="2979">
                  <a:moveTo>
                    <a:pt x="995" y="1753"/>
                  </a:moveTo>
                  <a:lnTo>
                    <a:pt x="1001" y="1860"/>
                  </a:lnTo>
                  <a:lnTo>
                    <a:pt x="1011" y="1963"/>
                  </a:lnTo>
                  <a:lnTo>
                    <a:pt x="1025" y="2063"/>
                  </a:lnTo>
                  <a:lnTo>
                    <a:pt x="1042" y="2158"/>
                  </a:lnTo>
                  <a:lnTo>
                    <a:pt x="1062" y="2249"/>
                  </a:lnTo>
                  <a:lnTo>
                    <a:pt x="1172" y="2270"/>
                  </a:lnTo>
                  <a:lnTo>
                    <a:pt x="1284" y="2287"/>
                  </a:lnTo>
                  <a:lnTo>
                    <a:pt x="1402" y="2299"/>
                  </a:lnTo>
                  <a:lnTo>
                    <a:pt x="1520" y="2307"/>
                  </a:lnTo>
                  <a:lnTo>
                    <a:pt x="1520" y="2307"/>
                  </a:lnTo>
                  <a:lnTo>
                    <a:pt x="1520" y="1753"/>
                  </a:lnTo>
                  <a:lnTo>
                    <a:pt x="995" y="1753"/>
                  </a:lnTo>
                  <a:close/>
                  <a:moveTo>
                    <a:pt x="281" y="1753"/>
                  </a:moveTo>
                  <a:lnTo>
                    <a:pt x="286" y="1797"/>
                  </a:lnTo>
                  <a:lnTo>
                    <a:pt x="293" y="1842"/>
                  </a:lnTo>
                  <a:lnTo>
                    <a:pt x="328" y="1887"/>
                  </a:lnTo>
                  <a:lnTo>
                    <a:pt x="369" y="1931"/>
                  </a:lnTo>
                  <a:lnTo>
                    <a:pt x="418" y="1973"/>
                  </a:lnTo>
                  <a:lnTo>
                    <a:pt x="473" y="2013"/>
                  </a:lnTo>
                  <a:lnTo>
                    <a:pt x="533" y="2052"/>
                  </a:lnTo>
                  <a:lnTo>
                    <a:pt x="598" y="2089"/>
                  </a:lnTo>
                  <a:lnTo>
                    <a:pt x="669" y="2123"/>
                  </a:lnTo>
                  <a:lnTo>
                    <a:pt x="744" y="2154"/>
                  </a:lnTo>
                  <a:lnTo>
                    <a:pt x="825" y="2184"/>
                  </a:lnTo>
                  <a:lnTo>
                    <a:pt x="806" y="2081"/>
                  </a:lnTo>
                  <a:lnTo>
                    <a:pt x="792" y="1975"/>
                  </a:lnTo>
                  <a:lnTo>
                    <a:pt x="782" y="1865"/>
                  </a:lnTo>
                  <a:lnTo>
                    <a:pt x="776" y="1753"/>
                  </a:lnTo>
                  <a:lnTo>
                    <a:pt x="281" y="1753"/>
                  </a:lnTo>
                  <a:close/>
                  <a:moveTo>
                    <a:pt x="825" y="1102"/>
                  </a:moveTo>
                  <a:lnTo>
                    <a:pt x="742" y="1132"/>
                  </a:lnTo>
                  <a:lnTo>
                    <a:pt x="666" y="1165"/>
                  </a:lnTo>
                  <a:lnTo>
                    <a:pt x="594" y="1200"/>
                  </a:lnTo>
                  <a:lnTo>
                    <a:pt x="528" y="1236"/>
                  </a:lnTo>
                  <a:lnTo>
                    <a:pt x="467" y="1276"/>
                  </a:lnTo>
                  <a:lnTo>
                    <a:pt x="412" y="1317"/>
                  </a:lnTo>
                  <a:lnTo>
                    <a:pt x="364" y="1361"/>
                  </a:lnTo>
                  <a:lnTo>
                    <a:pt x="322" y="1406"/>
                  </a:lnTo>
                  <a:lnTo>
                    <a:pt x="288" y="1452"/>
                  </a:lnTo>
                  <a:lnTo>
                    <a:pt x="279" y="1533"/>
                  </a:lnTo>
                  <a:lnTo>
                    <a:pt x="776" y="1533"/>
                  </a:lnTo>
                  <a:lnTo>
                    <a:pt x="782" y="1421"/>
                  </a:lnTo>
                  <a:lnTo>
                    <a:pt x="792" y="1312"/>
                  </a:lnTo>
                  <a:lnTo>
                    <a:pt x="806" y="1205"/>
                  </a:lnTo>
                  <a:lnTo>
                    <a:pt x="825" y="1102"/>
                  </a:lnTo>
                  <a:close/>
                  <a:moveTo>
                    <a:pt x="1740" y="979"/>
                  </a:moveTo>
                  <a:lnTo>
                    <a:pt x="1740" y="1533"/>
                  </a:lnTo>
                  <a:lnTo>
                    <a:pt x="2265" y="1533"/>
                  </a:lnTo>
                  <a:lnTo>
                    <a:pt x="2259" y="1426"/>
                  </a:lnTo>
                  <a:lnTo>
                    <a:pt x="2249" y="1322"/>
                  </a:lnTo>
                  <a:lnTo>
                    <a:pt x="2235" y="1223"/>
                  </a:lnTo>
                  <a:lnTo>
                    <a:pt x="2219" y="1127"/>
                  </a:lnTo>
                  <a:lnTo>
                    <a:pt x="2198" y="1036"/>
                  </a:lnTo>
                  <a:lnTo>
                    <a:pt x="2089" y="1015"/>
                  </a:lnTo>
                  <a:lnTo>
                    <a:pt x="1976" y="999"/>
                  </a:lnTo>
                  <a:lnTo>
                    <a:pt x="1860" y="986"/>
                  </a:lnTo>
                  <a:lnTo>
                    <a:pt x="1740" y="979"/>
                  </a:lnTo>
                  <a:close/>
                  <a:moveTo>
                    <a:pt x="1520" y="979"/>
                  </a:moveTo>
                  <a:lnTo>
                    <a:pt x="1402" y="986"/>
                  </a:lnTo>
                  <a:lnTo>
                    <a:pt x="1284" y="999"/>
                  </a:lnTo>
                  <a:lnTo>
                    <a:pt x="1171" y="1015"/>
                  </a:lnTo>
                  <a:lnTo>
                    <a:pt x="1062" y="1036"/>
                  </a:lnTo>
                  <a:lnTo>
                    <a:pt x="1042" y="1127"/>
                  </a:lnTo>
                  <a:lnTo>
                    <a:pt x="1025" y="1223"/>
                  </a:lnTo>
                  <a:lnTo>
                    <a:pt x="1011" y="1322"/>
                  </a:lnTo>
                  <a:lnTo>
                    <a:pt x="1001" y="1426"/>
                  </a:lnTo>
                  <a:lnTo>
                    <a:pt x="995" y="1533"/>
                  </a:lnTo>
                  <a:lnTo>
                    <a:pt x="1520" y="1533"/>
                  </a:lnTo>
                  <a:lnTo>
                    <a:pt x="1520" y="979"/>
                  </a:lnTo>
                  <a:close/>
                  <a:moveTo>
                    <a:pt x="2138" y="374"/>
                  </a:moveTo>
                  <a:lnTo>
                    <a:pt x="2185" y="440"/>
                  </a:lnTo>
                  <a:lnTo>
                    <a:pt x="2229" y="512"/>
                  </a:lnTo>
                  <a:lnTo>
                    <a:pt x="2270" y="591"/>
                  </a:lnTo>
                  <a:lnTo>
                    <a:pt x="2308" y="673"/>
                  </a:lnTo>
                  <a:lnTo>
                    <a:pt x="2343" y="760"/>
                  </a:lnTo>
                  <a:lnTo>
                    <a:pt x="2374" y="853"/>
                  </a:lnTo>
                  <a:lnTo>
                    <a:pt x="2465" y="880"/>
                  </a:lnTo>
                  <a:lnTo>
                    <a:pt x="2552" y="910"/>
                  </a:lnTo>
                  <a:lnTo>
                    <a:pt x="2635" y="944"/>
                  </a:lnTo>
                  <a:lnTo>
                    <a:pt x="2715" y="979"/>
                  </a:lnTo>
                  <a:lnTo>
                    <a:pt x="2788" y="1018"/>
                  </a:lnTo>
                  <a:lnTo>
                    <a:pt x="2858" y="1059"/>
                  </a:lnTo>
                  <a:lnTo>
                    <a:pt x="2816" y="976"/>
                  </a:lnTo>
                  <a:lnTo>
                    <a:pt x="2768" y="896"/>
                  </a:lnTo>
                  <a:lnTo>
                    <a:pt x="2716" y="820"/>
                  </a:lnTo>
                  <a:lnTo>
                    <a:pt x="2659" y="749"/>
                  </a:lnTo>
                  <a:lnTo>
                    <a:pt x="2596" y="681"/>
                  </a:lnTo>
                  <a:lnTo>
                    <a:pt x="2530" y="617"/>
                  </a:lnTo>
                  <a:lnTo>
                    <a:pt x="2459" y="558"/>
                  </a:lnTo>
                  <a:lnTo>
                    <a:pt x="2384" y="505"/>
                  </a:lnTo>
                  <a:lnTo>
                    <a:pt x="2305" y="456"/>
                  </a:lnTo>
                  <a:lnTo>
                    <a:pt x="2223" y="412"/>
                  </a:lnTo>
                  <a:lnTo>
                    <a:pt x="2138" y="374"/>
                  </a:lnTo>
                  <a:close/>
                  <a:moveTo>
                    <a:pt x="1122" y="374"/>
                  </a:moveTo>
                  <a:lnTo>
                    <a:pt x="1037" y="412"/>
                  </a:lnTo>
                  <a:lnTo>
                    <a:pt x="955" y="456"/>
                  </a:lnTo>
                  <a:lnTo>
                    <a:pt x="876" y="505"/>
                  </a:lnTo>
                  <a:lnTo>
                    <a:pt x="802" y="558"/>
                  </a:lnTo>
                  <a:lnTo>
                    <a:pt x="731" y="617"/>
                  </a:lnTo>
                  <a:lnTo>
                    <a:pt x="664" y="681"/>
                  </a:lnTo>
                  <a:lnTo>
                    <a:pt x="603" y="749"/>
                  </a:lnTo>
                  <a:lnTo>
                    <a:pt x="544" y="820"/>
                  </a:lnTo>
                  <a:lnTo>
                    <a:pt x="492" y="896"/>
                  </a:lnTo>
                  <a:lnTo>
                    <a:pt x="444" y="976"/>
                  </a:lnTo>
                  <a:lnTo>
                    <a:pt x="402" y="1059"/>
                  </a:lnTo>
                  <a:lnTo>
                    <a:pt x="472" y="1018"/>
                  </a:lnTo>
                  <a:lnTo>
                    <a:pt x="546" y="979"/>
                  </a:lnTo>
                  <a:lnTo>
                    <a:pt x="625" y="944"/>
                  </a:lnTo>
                  <a:lnTo>
                    <a:pt x="709" y="910"/>
                  </a:lnTo>
                  <a:lnTo>
                    <a:pt x="796" y="880"/>
                  </a:lnTo>
                  <a:lnTo>
                    <a:pt x="887" y="853"/>
                  </a:lnTo>
                  <a:lnTo>
                    <a:pt x="918" y="760"/>
                  </a:lnTo>
                  <a:lnTo>
                    <a:pt x="953" y="673"/>
                  </a:lnTo>
                  <a:lnTo>
                    <a:pt x="991" y="591"/>
                  </a:lnTo>
                  <a:lnTo>
                    <a:pt x="1032" y="512"/>
                  </a:lnTo>
                  <a:lnTo>
                    <a:pt x="1076" y="440"/>
                  </a:lnTo>
                  <a:lnTo>
                    <a:pt x="1122" y="374"/>
                  </a:lnTo>
                  <a:close/>
                  <a:moveTo>
                    <a:pt x="1740" y="316"/>
                  </a:moveTo>
                  <a:lnTo>
                    <a:pt x="1740" y="760"/>
                  </a:lnTo>
                  <a:lnTo>
                    <a:pt x="1838" y="765"/>
                  </a:lnTo>
                  <a:lnTo>
                    <a:pt x="1936" y="773"/>
                  </a:lnTo>
                  <a:lnTo>
                    <a:pt x="2031" y="784"/>
                  </a:lnTo>
                  <a:lnTo>
                    <a:pt x="2123" y="798"/>
                  </a:lnTo>
                  <a:lnTo>
                    <a:pt x="2088" y="717"/>
                  </a:lnTo>
                  <a:lnTo>
                    <a:pt x="2052" y="642"/>
                  </a:lnTo>
                  <a:lnTo>
                    <a:pt x="2012" y="573"/>
                  </a:lnTo>
                  <a:lnTo>
                    <a:pt x="1969" y="512"/>
                  </a:lnTo>
                  <a:lnTo>
                    <a:pt x="1927" y="458"/>
                  </a:lnTo>
                  <a:lnTo>
                    <a:pt x="1881" y="411"/>
                  </a:lnTo>
                  <a:lnTo>
                    <a:pt x="1835" y="371"/>
                  </a:lnTo>
                  <a:lnTo>
                    <a:pt x="1788" y="340"/>
                  </a:lnTo>
                  <a:lnTo>
                    <a:pt x="1740" y="316"/>
                  </a:lnTo>
                  <a:close/>
                  <a:moveTo>
                    <a:pt x="1520" y="316"/>
                  </a:moveTo>
                  <a:lnTo>
                    <a:pt x="1473" y="340"/>
                  </a:lnTo>
                  <a:lnTo>
                    <a:pt x="1425" y="371"/>
                  </a:lnTo>
                  <a:lnTo>
                    <a:pt x="1379" y="411"/>
                  </a:lnTo>
                  <a:lnTo>
                    <a:pt x="1334" y="458"/>
                  </a:lnTo>
                  <a:lnTo>
                    <a:pt x="1290" y="512"/>
                  </a:lnTo>
                  <a:lnTo>
                    <a:pt x="1249" y="573"/>
                  </a:lnTo>
                  <a:lnTo>
                    <a:pt x="1209" y="642"/>
                  </a:lnTo>
                  <a:lnTo>
                    <a:pt x="1172" y="717"/>
                  </a:lnTo>
                  <a:lnTo>
                    <a:pt x="1137" y="798"/>
                  </a:lnTo>
                  <a:lnTo>
                    <a:pt x="1231" y="784"/>
                  </a:lnTo>
                  <a:lnTo>
                    <a:pt x="1325" y="773"/>
                  </a:lnTo>
                  <a:lnTo>
                    <a:pt x="1422" y="765"/>
                  </a:lnTo>
                  <a:lnTo>
                    <a:pt x="1520" y="760"/>
                  </a:lnTo>
                  <a:lnTo>
                    <a:pt x="1520" y="316"/>
                  </a:lnTo>
                  <a:close/>
                  <a:moveTo>
                    <a:pt x="1630" y="0"/>
                  </a:moveTo>
                  <a:lnTo>
                    <a:pt x="1742" y="4"/>
                  </a:lnTo>
                  <a:lnTo>
                    <a:pt x="1851" y="14"/>
                  </a:lnTo>
                  <a:lnTo>
                    <a:pt x="1958" y="33"/>
                  </a:lnTo>
                  <a:lnTo>
                    <a:pt x="2063" y="58"/>
                  </a:lnTo>
                  <a:lnTo>
                    <a:pt x="2165" y="90"/>
                  </a:lnTo>
                  <a:lnTo>
                    <a:pt x="2265" y="129"/>
                  </a:lnTo>
                  <a:lnTo>
                    <a:pt x="2360" y="173"/>
                  </a:lnTo>
                  <a:lnTo>
                    <a:pt x="2453" y="224"/>
                  </a:lnTo>
                  <a:lnTo>
                    <a:pt x="2541" y="280"/>
                  </a:lnTo>
                  <a:lnTo>
                    <a:pt x="2626" y="341"/>
                  </a:lnTo>
                  <a:lnTo>
                    <a:pt x="2707" y="407"/>
                  </a:lnTo>
                  <a:lnTo>
                    <a:pt x="2783" y="480"/>
                  </a:lnTo>
                  <a:lnTo>
                    <a:pt x="2854" y="556"/>
                  </a:lnTo>
                  <a:lnTo>
                    <a:pt x="2921" y="637"/>
                  </a:lnTo>
                  <a:lnTo>
                    <a:pt x="2982" y="722"/>
                  </a:lnTo>
                  <a:lnTo>
                    <a:pt x="3037" y="810"/>
                  </a:lnTo>
                  <a:lnTo>
                    <a:pt x="3088" y="903"/>
                  </a:lnTo>
                  <a:lnTo>
                    <a:pt x="3132" y="999"/>
                  </a:lnTo>
                  <a:lnTo>
                    <a:pt x="3169" y="1099"/>
                  </a:lnTo>
                  <a:lnTo>
                    <a:pt x="3201" y="1201"/>
                  </a:lnTo>
                  <a:lnTo>
                    <a:pt x="3226" y="1306"/>
                  </a:lnTo>
                  <a:lnTo>
                    <a:pt x="3244" y="1413"/>
                  </a:lnTo>
                  <a:lnTo>
                    <a:pt x="3255" y="1523"/>
                  </a:lnTo>
                  <a:lnTo>
                    <a:pt x="2979" y="1523"/>
                  </a:lnTo>
                  <a:lnTo>
                    <a:pt x="2973" y="1452"/>
                  </a:lnTo>
                  <a:lnTo>
                    <a:pt x="2938" y="1406"/>
                  </a:lnTo>
                  <a:lnTo>
                    <a:pt x="2897" y="1361"/>
                  </a:lnTo>
                  <a:lnTo>
                    <a:pt x="2848" y="1317"/>
                  </a:lnTo>
                  <a:lnTo>
                    <a:pt x="2793" y="1276"/>
                  </a:lnTo>
                  <a:lnTo>
                    <a:pt x="2733" y="1236"/>
                  </a:lnTo>
                  <a:lnTo>
                    <a:pt x="2666" y="1200"/>
                  </a:lnTo>
                  <a:lnTo>
                    <a:pt x="2595" y="1165"/>
                  </a:lnTo>
                  <a:lnTo>
                    <a:pt x="2517" y="1132"/>
                  </a:lnTo>
                  <a:lnTo>
                    <a:pt x="2436" y="1102"/>
                  </a:lnTo>
                  <a:lnTo>
                    <a:pt x="2454" y="1205"/>
                  </a:lnTo>
                  <a:lnTo>
                    <a:pt x="2469" y="1312"/>
                  </a:lnTo>
                  <a:lnTo>
                    <a:pt x="2479" y="1421"/>
                  </a:lnTo>
                  <a:lnTo>
                    <a:pt x="2485" y="1533"/>
                  </a:lnTo>
                  <a:lnTo>
                    <a:pt x="2898" y="1533"/>
                  </a:lnTo>
                  <a:lnTo>
                    <a:pt x="2851" y="1548"/>
                  </a:lnTo>
                  <a:lnTo>
                    <a:pt x="2807" y="1569"/>
                  </a:lnTo>
                  <a:lnTo>
                    <a:pt x="2767" y="1597"/>
                  </a:lnTo>
                  <a:lnTo>
                    <a:pt x="2732" y="1629"/>
                  </a:lnTo>
                  <a:lnTo>
                    <a:pt x="2701" y="1666"/>
                  </a:lnTo>
                  <a:lnTo>
                    <a:pt x="2676" y="1708"/>
                  </a:lnTo>
                  <a:lnTo>
                    <a:pt x="2656" y="1753"/>
                  </a:lnTo>
                  <a:lnTo>
                    <a:pt x="2485" y="1753"/>
                  </a:lnTo>
                  <a:lnTo>
                    <a:pt x="2484" y="1780"/>
                  </a:lnTo>
                  <a:lnTo>
                    <a:pt x="2481" y="1806"/>
                  </a:lnTo>
                  <a:lnTo>
                    <a:pt x="2440" y="1809"/>
                  </a:lnTo>
                  <a:lnTo>
                    <a:pt x="2399" y="1817"/>
                  </a:lnTo>
                  <a:lnTo>
                    <a:pt x="2359" y="1831"/>
                  </a:lnTo>
                  <a:lnTo>
                    <a:pt x="2320" y="1850"/>
                  </a:lnTo>
                  <a:lnTo>
                    <a:pt x="2285" y="1874"/>
                  </a:lnTo>
                  <a:lnTo>
                    <a:pt x="2253" y="1901"/>
                  </a:lnTo>
                  <a:lnTo>
                    <a:pt x="2258" y="1852"/>
                  </a:lnTo>
                  <a:lnTo>
                    <a:pt x="2263" y="1804"/>
                  </a:lnTo>
                  <a:lnTo>
                    <a:pt x="2265" y="1753"/>
                  </a:lnTo>
                  <a:lnTo>
                    <a:pt x="1740" y="1753"/>
                  </a:lnTo>
                  <a:lnTo>
                    <a:pt x="1740" y="2307"/>
                  </a:lnTo>
                  <a:lnTo>
                    <a:pt x="1836" y="2300"/>
                  </a:lnTo>
                  <a:lnTo>
                    <a:pt x="1928" y="2292"/>
                  </a:lnTo>
                  <a:lnTo>
                    <a:pt x="2019" y="2280"/>
                  </a:lnTo>
                  <a:lnTo>
                    <a:pt x="2002" y="2325"/>
                  </a:lnTo>
                  <a:lnTo>
                    <a:pt x="1991" y="2373"/>
                  </a:lnTo>
                  <a:lnTo>
                    <a:pt x="1987" y="2420"/>
                  </a:lnTo>
                  <a:lnTo>
                    <a:pt x="1952" y="2393"/>
                  </a:lnTo>
                  <a:lnTo>
                    <a:pt x="1913" y="2370"/>
                  </a:lnTo>
                  <a:lnTo>
                    <a:pt x="1871" y="2354"/>
                  </a:lnTo>
                  <a:lnTo>
                    <a:pt x="1827" y="2344"/>
                  </a:lnTo>
                  <a:lnTo>
                    <a:pt x="1780" y="2340"/>
                  </a:lnTo>
                  <a:lnTo>
                    <a:pt x="1521" y="2340"/>
                  </a:lnTo>
                  <a:lnTo>
                    <a:pt x="1479" y="2343"/>
                  </a:lnTo>
                  <a:lnTo>
                    <a:pt x="1436" y="2351"/>
                  </a:lnTo>
                  <a:lnTo>
                    <a:pt x="1398" y="2366"/>
                  </a:lnTo>
                  <a:lnTo>
                    <a:pt x="1362" y="2385"/>
                  </a:lnTo>
                  <a:lnTo>
                    <a:pt x="1328" y="2409"/>
                  </a:lnTo>
                  <a:lnTo>
                    <a:pt x="1298" y="2436"/>
                  </a:lnTo>
                  <a:lnTo>
                    <a:pt x="1272" y="2469"/>
                  </a:lnTo>
                  <a:lnTo>
                    <a:pt x="1249" y="2502"/>
                  </a:lnTo>
                  <a:lnTo>
                    <a:pt x="1193" y="2496"/>
                  </a:lnTo>
                  <a:lnTo>
                    <a:pt x="1137" y="2489"/>
                  </a:lnTo>
                  <a:lnTo>
                    <a:pt x="1154" y="2530"/>
                  </a:lnTo>
                  <a:lnTo>
                    <a:pt x="1173" y="2570"/>
                  </a:lnTo>
                  <a:lnTo>
                    <a:pt x="1153" y="2566"/>
                  </a:lnTo>
                  <a:lnTo>
                    <a:pt x="1134" y="2564"/>
                  </a:lnTo>
                  <a:lnTo>
                    <a:pt x="1093" y="2566"/>
                  </a:lnTo>
                  <a:lnTo>
                    <a:pt x="1053" y="2575"/>
                  </a:lnTo>
                  <a:lnTo>
                    <a:pt x="1020" y="2586"/>
                  </a:lnTo>
                  <a:lnTo>
                    <a:pt x="987" y="2601"/>
                  </a:lnTo>
                  <a:lnTo>
                    <a:pt x="957" y="2620"/>
                  </a:lnTo>
                  <a:lnTo>
                    <a:pt x="932" y="2560"/>
                  </a:lnTo>
                  <a:lnTo>
                    <a:pt x="908" y="2497"/>
                  </a:lnTo>
                  <a:lnTo>
                    <a:pt x="887" y="2433"/>
                  </a:lnTo>
                  <a:lnTo>
                    <a:pt x="782" y="2401"/>
                  </a:lnTo>
                  <a:lnTo>
                    <a:pt x="684" y="2365"/>
                  </a:lnTo>
                  <a:lnTo>
                    <a:pt x="590" y="2327"/>
                  </a:lnTo>
                  <a:lnTo>
                    <a:pt x="503" y="2284"/>
                  </a:lnTo>
                  <a:lnTo>
                    <a:pt x="420" y="2238"/>
                  </a:lnTo>
                  <a:lnTo>
                    <a:pt x="467" y="2322"/>
                  </a:lnTo>
                  <a:lnTo>
                    <a:pt x="519" y="2403"/>
                  </a:lnTo>
                  <a:lnTo>
                    <a:pt x="576" y="2479"/>
                  </a:lnTo>
                  <a:lnTo>
                    <a:pt x="639" y="2550"/>
                  </a:lnTo>
                  <a:lnTo>
                    <a:pt x="706" y="2617"/>
                  </a:lnTo>
                  <a:lnTo>
                    <a:pt x="777" y="2680"/>
                  </a:lnTo>
                  <a:lnTo>
                    <a:pt x="854" y="2738"/>
                  </a:lnTo>
                  <a:lnTo>
                    <a:pt x="735" y="2943"/>
                  </a:lnTo>
                  <a:lnTo>
                    <a:pt x="726" y="2960"/>
                  </a:lnTo>
                  <a:lnTo>
                    <a:pt x="717" y="2979"/>
                  </a:lnTo>
                  <a:lnTo>
                    <a:pt x="634" y="2918"/>
                  </a:lnTo>
                  <a:lnTo>
                    <a:pt x="553" y="2852"/>
                  </a:lnTo>
                  <a:lnTo>
                    <a:pt x="478" y="2781"/>
                  </a:lnTo>
                  <a:lnTo>
                    <a:pt x="405" y="2705"/>
                  </a:lnTo>
                  <a:lnTo>
                    <a:pt x="339" y="2624"/>
                  </a:lnTo>
                  <a:lnTo>
                    <a:pt x="278" y="2539"/>
                  </a:lnTo>
                  <a:lnTo>
                    <a:pt x="223" y="2450"/>
                  </a:lnTo>
                  <a:lnTo>
                    <a:pt x="172" y="2358"/>
                  </a:lnTo>
                  <a:lnTo>
                    <a:pt x="128" y="2263"/>
                  </a:lnTo>
                  <a:lnTo>
                    <a:pt x="91" y="2163"/>
                  </a:lnTo>
                  <a:lnTo>
                    <a:pt x="58" y="2062"/>
                  </a:lnTo>
                  <a:lnTo>
                    <a:pt x="33" y="1957"/>
                  </a:lnTo>
                  <a:lnTo>
                    <a:pt x="15" y="1850"/>
                  </a:lnTo>
                  <a:lnTo>
                    <a:pt x="3" y="1741"/>
                  </a:lnTo>
                  <a:lnTo>
                    <a:pt x="0" y="1629"/>
                  </a:lnTo>
                  <a:lnTo>
                    <a:pt x="3" y="1518"/>
                  </a:lnTo>
                  <a:lnTo>
                    <a:pt x="15" y="1409"/>
                  </a:lnTo>
                  <a:lnTo>
                    <a:pt x="33" y="1302"/>
                  </a:lnTo>
                  <a:lnTo>
                    <a:pt x="58" y="1197"/>
                  </a:lnTo>
                  <a:lnTo>
                    <a:pt x="91" y="1095"/>
                  </a:lnTo>
                  <a:lnTo>
                    <a:pt x="128" y="996"/>
                  </a:lnTo>
                  <a:lnTo>
                    <a:pt x="173" y="900"/>
                  </a:lnTo>
                  <a:lnTo>
                    <a:pt x="223" y="808"/>
                  </a:lnTo>
                  <a:lnTo>
                    <a:pt x="279" y="719"/>
                  </a:lnTo>
                  <a:lnTo>
                    <a:pt x="341" y="634"/>
                  </a:lnTo>
                  <a:lnTo>
                    <a:pt x="407" y="553"/>
                  </a:lnTo>
                  <a:lnTo>
                    <a:pt x="478" y="477"/>
                  </a:lnTo>
                  <a:lnTo>
                    <a:pt x="554" y="406"/>
                  </a:lnTo>
                  <a:lnTo>
                    <a:pt x="635" y="340"/>
                  </a:lnTo>
                  <a:lnTo>
                    <a:pt x="720" y="279"/>
                  </a:lnTo>
                  <a:lnTo>
                    <a:pt x="809" y="223"/>
                  </a:lnTo>
                  <a:lnTo>
                    <a:pt x="901" y="173"/>
                  </a:lnTo>
                  <a:lnTo>
                    <a:pt x="997" y="128"/>
                  </a:lnTo>
                  <a:lnTo>
                    <a:pt x="1096" y="90"/>
                  </a:lnTo>
                  <a:lnTo>
                    <a:pt x="1198" y="58"/>
                  </a:lnTo>
                  <a:lnTo>
                    <a:pt x="1302" y="33"/>
                  </a:lnTo>
                  <a:lnTo>
                    <a:pt x="1409" y="14"/>
                  </a:lnTo>
                  <a:lnTo>
                    <a:pt x="1519" y="4"/>
                  </a:lnTo>
                  <a:lnTo>
                    <a:pt x="16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6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36" name="Freeform 528"/>
            <p:cNvSpPr>
              <a:spLocks noEditPoints="1"/>
            </p:cNvSpPr>
            <p:nvPr/>
          </p:nvSpPr>
          <p:spPr bwMode="auto">
            <a:xfrm>
              <a:off x="1339" y="2539"/>
              <a:ext cx="948" cy="980"/>
            </a:xfrm>
            <a:custGeom>
              <a:avLst/>
              <a:gdLst>
                <a:gd name="T0" fmla="*/ 829 w 1897"/>
                <a:gd name="T1" fmla="*/ 509 h 1960"/>
                <a:gd name="T2" fmla="*/ 671 w 1897"/>
                <a:gd name="T3" fmla="*/ 581 h 1960"/>
                <a:gd name="T4" fmla="*/ 550 w 1897"/>
                <a:gd name="T5" fmla="*/ 703 h 1960"/>
                <a:gd name="T6" fmla="*/ 477 w 1897"/>
                <a:gd name="T7" fmla="*/ 861 h 1960"/>
                <a:gd name="T8" fmla="*/ 467 w 1897"/>
                <a:gd name="T9" fmla="*/ 1040 h 1960"/>
                <a:gd name="T10" fmla="*/ 520 w 1897"/>
                <a:gd name="T11" fmla="*/ 1207 h 1960"/>
                <a:gd name="T12" fmla="*/ 626 w 1897"/>
                <a:gd name="T13" fmla="*/ 1342 h 1960"/>
                <a:gd name="T14" fmla="*/ 773 w 1897"/>
                <a:gd name="T15" fmla="*/ 1433 h 1960"/>
                <a:gd name="T16" fmla="*/ 949 w 1897"/>
                <a:gd name="T17" fmla="*/ 1466 h 1960"/>
                <a:gd name="T18" fmla="*/ 1124 w 1897"/>
                <a:gd name="T19" fmla="*/ 1433 h 1960"/>
                <a:gd name="T20" fmla="*/ 1271 w 1897"/>
                <a:gd name="T21" fmla="*/ 1342 h 1960"/>
                <a:gd name="T22" fmla="*/ 1377 w 1897"/>
                <a:gd name="T23" fmla="*/ 1207 h 1960"/>
                <a:gd name="T24" fmla="*/ 1431 w 1897"/>
                <a:gd name="T25" fmla="*/ 1040 h 1960"/>
                <a:gd name="T26" fmla="*/ 1420 w 1897"/>
                <a:gd name="T27" fmla="*/ 861 h 1960"/>
                <a:gd name="T28" fmla="*/ 1347 w 1897"/>
                <a:gd name="T29" fmla="*/ 703 h 1960"/>
                <a:gd name="T30" fmla="*/ 1226 w 1897"/>
                <a:gd name="T31" fmla="*/ 581 h 1960"/>
                <a:gd name="T32" fmla="*/ 1068 w 1897"/>
                <a:gd name="T33" fmla="*/ 509 h 1960"/>
                <a:gd name="T34" fmla="*/ 786 w 1897"/>
                <a:gd name="T35" fmla="*/ 0 h 1960"/>
                <a:gd name="T36" fmla="*/ 1170 w 1897"/>
                <a:gd name="T37" fmla="*/ 13 h 1960"/>
                <a:gd name="T38" fmla="*/ 1231 w 1897"/>
                <a:gd name="T39" fmla="*/ 76 h 1960"/>
                <a:gd name="T40" fmla="*/ 1245 w 1897"/>
                <a:gd name="T41" fmla="*/ 272 h 1960"/>
                <a:gd name="T42" fmla="*/ 1372 w 1897"/>
                <a:gd name="T43" fmla="*/ 343 h 1960"/>
                <a:gd name="T44" fmla="*/ 1554 w 1897"/>
                <a:gd name="T45" fmla="*/ 290 h 1960"/>
                <a:gd name="T46" fmla="*/ 1627 w 1897"/>
                <a:gd name="T47" fmla="*/ 285 h 1960"/>
                <a:gd name="T48" fmla="*/ 1699 w 1897"/>
                <a:gd name="T49" fmla="*/ 326 h 1960"/>
                <a:gd name="T50" fmla="*/ 1889 w 1897"/>
                <a:gd name="T51" fmla="*/ 655 h 1960"/>
                <a:gd name="T52" fmla="*/ 1892 w 1897"/>
                <a:gd name="T53" fmla="*/ 732 h 1960"/>
                <a:gd name="T54" fmla="*/ 1852 w 1897"/>
                <a:gd name="T55" fmla="*/ 798 h 1960"/>
                <a:gd name="T56" fmla="*/ 1712 w 1897"/>
                <a:gd name="T57" fmla="*/ 915 h 1960"/>
                <a:gd name="T58" fmla="*/ 1716 w 1897"/>
                <a:gd name="T59" fmla="*/ 1013 h 1960"/>
                <a:gd name="T60" fmla="*/ 1829 w 1897"/>
                <a:gd name="T61" fmla="*/ 1146 h 1960"/>
                <a:gd name="T62" fmla="*/ 1883 w 1897"/>
                <a:gd name="T63" fmla="*/ 1204 h 1960"/>
                <a:gd name="T64" fmla="*/ 1895 w 1897"/>
                <a:gd name="T65" fmla="*/ 1279 h 1960"/>
                <a:gd name="T66" fmla="*/ 1716 w 1897"/>
                <a:gd name="T67" fmla="*/ 1611 h 1960"/>
                <a:gd name="T68" fmla="*/ 1659 w 1897"/>
                <a:gd name="T69" fmla="*/ 1664 h 1960"/>
                <a:gd name="T70" fmla="*/ 1601 w 1897"/>
                <a:gd name="T71" fmla="*/ 1678 h 1960"/>
                <a:gd name="T72" fmla="*/ 1533 w 1897"/>
                <a:gd name="T73" fmla="*/ 1659 h 1960"/>
                <a:gd name="T74" fmla="*/ 1331 w 1897"/>
                <a:gd name="T75" fmla="*/ 1644 h 1960"/>
                <a:gd name="T76" fmla="*/ 1245 w 1897"/>
                <a:gd name="T77" fmla="*/ 1826 h 1960"/>
                <a:gd name="T78" fmla="*/ 1215 w 1897"/>
                <a:gd name="T79" fmla="*/ 1910 h 1960"/>
                <a:gd name="T80" fmla="*/ 1141 w 1897"/>
                <a:gd name="T81" fmla="*/ 1956 h 1960"/>
                <a:gd name="T82" fmla="*/ 756 w 1897"/>
                <a:gd name="T83" fmla="*/ 1956 h 1960"/>
                <a:gd name="T84" fmla="*/ 682 w 1897"/>
                <a:gd name="T85" fmla="*/ 1910 h 1960"/>
                <a:gd name="T86" fmla="*/ 652 w 1897"/>
                <a:gd name="T87" fmla="*/ 1826 h 1960"/>
                <a:gd name="T88" fmla="*/ 566 w 1897"/>
                <a:gd name="T89" fmla="*/ 1644 h 1960"/>
                <a:gd name="T90" fmla="*/ 371 w 1897"/>
                <a:gd name="T91" fmla="*/ 1655 h 1960"/>
                <a:gd name="T92" fmla="*/ 351 w 1897"/>
                <a:gd name="T93" fmla="*/ 1564 h 1960"/>
                <a:gd name="T94" fmla="*/ 407 w 1897"/>
                <a:gd name="T95" fmla="*/ 1452 h 1960"/>
                <a:gd name="T96" fmla="*/ 416 w 1897"/>
                <a:gd name="T97" fmla="*/ 1331 h 1960"/>
                <a:gd name="T98" fmla="*/ 377 w 1897"/>
                <a:gd name="T99" fmla="*/ 1215 h 1960"/>
                <a:gd name="T100" fmla="*/ 209 w 1897"/>
                <a:gd name="T101" fmla="*/ 940 h 1960"/>
                <a:gd name="T102" fmla="*/ 68 w 1897"/>
                <a:gd name="T103" fmla="*/ 813 h 1960"/>
                <a:gd name="T104" fmla="*/ 14 w 1897"/>
                <a:gd name="T105" fmla="*/ 756 h 1960"/>
                <a:gd name="T106" fmla="*/ 2 w 1897"/>
                <a:gd name="T107" fmla="*/ 681 h 1960"/>
                <a:gd name="T108" fmla="*/ 181 w 1897"/>
                <a:gd name="T109" fmla="*/ 349 h 1960"/>
                <a:gd name="T110" fmla="*/ 238 w 1897"/>
                <a:gd name="T111" fmla="*/ 297 h 1960"/>
                <a:gd name="T112" fmla="*/ 298 w 1897"/>
                <a:gd name="T113" fmla="*/ 283 h 1960"/>
                <a:gd name="T114" fmla="*/ 364 w 1897"/>
                <a:gd name="T115" fmla="*/ 300 h 1960"/>
                <a:gd name="T116" fmla="*/ 566 w 1897"/>
                <a:gd name="T117" fmla="*/ 317 h 1960"/>
                <a:gd name="T118" fmla="*/ 652 w 1897"/>
                <a:gd name="T119" fmla="*/ 134 h 1960"/>
                <a:gd name="T120" fmla="*/ 682 w 1897"/>
                <a:gd name="T121" fmla="*/ 51 h 1960"/>
                <a:gd name="T122" fmla="*/ 756 w 1897"/>
                <a:gd name="T123" fmla="*/ 3 h 1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897" h="1960">
                  <a:moveTo>
                    <a:pt x="949" y="495"/>
                  </a:moveTo>
                  <a:lnTo>
                    <a:pt x="888" y="499"/>
                  </a:lnTo>
                  <a:lnTo>
                    <a:pt x="829" y="509"/>
                  </a:lnTo>
                  <a:lnTo>
                    <a:pt x="773" y="527"/>
                  </a:lnTo>
                  <a:lnTo>
                    <a:pt x="721" y="551"/>
                  </a:lnTo>
                  <a:lnTo>
                    <a:pt x="671" y="581"/>
                  </a:lnTo>
                  <a:lnTo>
                    <a:pt x="626" y="617"/>
                  </a:lnTo>
                  <a:lnTo>
                    <a:pt x="586" y="657"/>
                  </a:lnTo>
                  <a:lnTo>
                    <a:pt x="550" y="703"/>
                  </a:lnTo>
                  <a:lnTo>
                    <a:pt x="520" y="752"/>
                  </a:lnTo>
                  <a:lnTo>
                    <a:pt x="496" y="804"/>
                  </a:lnTo>
                  <a:lnTo>
                    <a:pt x="477" y="861"/>
                  </a:lnTo>
                  <a:lnTo>
                    <a:pt x="467" y="919"/>
                  </a:lnTo>
                  <a:lnTo>
                    <a:pt x="462" y="980"/>
                  </a:lnTo>
                  <a:lnTo>
                    <a:pt x="467" y="1040"/>
                  </a:lnTo>
                  <a:lnTo>
                    <a:pt x="477" y="1099"/>
                  </a:lnTo>
                  <a:lnTo>
                    <a:pt x="496" y="1155"/>
                  </a:lnTo>
                  <a:lnTo>
                    <a:pt x="520" y="1207"/>
                  </a:lnTo>
                  <a:lnTo>
                    <a:pt x="550" y="1257"/>
                  </a:lnTo>
                  <a:lnTo>
                    <a:pt x="586" y="1302"/>
                  </a:lnTo>
                  <a:lnTo>
                    <a:pt x="626" y="1342"/>
                  </a:lnTo>
                  <a:lnTo>
                    <a:pt x="671" y="1378"/>
                  </a:lnTo>
                  <a:lnTo>
                    <a:pt x="721" y="1408"/>
                  </a:lnTo>
                  <a:lnTo>
                    <a:pt x="773" y="1433"/>
                  </a:lnTo>
                  <a:lnTo>
                    <a:pt x="829" y="1451"/>
                  </a:lnTo>
                  <a:lnTo>
                    <a:pt x="888" y="1462"/>
                  </a:lnTo>
                  <a:lnTo>
                    <a:pt x="949" y="1466"/>
                  </a:lnTo>
                  <a:lnTo>
                    <a:pt x="1009" y="1462"/>
                  </a:lnTo>
                  <a:lnTo>
                    <a:pt x="1068" y="1451"/>
                  </a:lnTo>
                  <a:lnTo>
                    <a:pt x="1124" y="1433"/>
                  </a:lnTo>
                  <a:lnTo>
                    <a:pt x="1176" y="1408"/>
                  </a:lnTo>
                  <a:lnTo>
                    <a:pt x="1226" y="1378"/>
                  </a:lnTo>
                  <a:lnTo>
                    <a:pt x="1271" y="1342"/>
                  </a:lnTo>
                  <a:lnTo>
                    <a:pt x="1311" y="1302"/>
                  </a:lnTo>
                  <a:lnTo>
                    <a:pt x="1347" y="1257"/>
                  </a:lnTo>
                  <a:lnTo>
                    <a:pt x="1377" y="1207"/>
                  </a:lnTo>
                  <a:lnTo>
                    <a:pt x="1401" y="1155"/>
                  </a:lnTo>
                  <a:lnTo>
                    <a:pt x="1420" y="1099"/>
                  </a:lnTo>
                  <a:lnTo>
                    <a:pt x="1431" y="1040"/>
                  </a:lnTo>
                  <a:lnTo>
                    <a:pt x="1435" y="980"/>
                  </a:lnTo>
                  <a:lnTo>
                    <a:pt x="1431" y="919"/>
                  </a:lnTo>
                  <a:lnTo>
                    <a:pt x="1420" y="861"/>
                  </a:lnTo>
                  <a:lnTo>
                    <a:pt x="1401" y="804"/>
                  </a:lnTo>
                  <a:lnTo>
                    <a:pt x="1377" y="752"/>
                  </a:lnTo>
                  <a:lnTo>
                    <a:pt x="1347" y="703"/>
                  </a:lnTo>
                  <a:lnTo>
                    <a:pt x="1311" y="657"/>
                  </a:lnTo>
                  <a:lnTo>
                    <a:pt x="1271" y="617"/>
                  </a:lnTo>
                  <a:lnTo>
                    <a:pt x="1226" y="581"/>
                  </a:lnTo>
                  <a:lnTo>
                    <a:pt x="1176" y="551"/>
                  </a:lnTo>
                  <a:lnTo>
                    <a:pt x="1124" y="527"/>
                  </a:lnTo>
                  <a:lnTo>
                    <a:pt x="1068" y="509"/>
                  </a:lnTo>
                  <a:lnTo>
                    <a:pt x="1009" y="499"/>
                  </a:lnTo>
                  <a:lnTo>
                    <a:pt x="949" y="495"/>
                  </a:lnTo>
                  <a:close/>
                  <a:moveTo>
                    <a:pt x="786" y="0"/>
                  </a:moveTo>
                  <a:lnTo>
                    <a:pt x="1111" y="0"/>
                  </a:lnTo>
                  <a:lnTo>
                    <a:pt x="1141" y="3"/>
                  </a:lnTo>
                  <a:lnTo>
                    <a:pt x="1170" y="13"/>
                  </a:lnTo>
                  <a:lnTo>
                    <a:pt x="1195" y="30"/>
                  </a:lnTo>
                  <a:lnTo>
                    <a:pt x="1215" y="51"/>
                  </a:lnTo>
                  <a:lnTo>
                    <a:pt x="1231" y="76"/>
                  </a:lnTo>
                  <a:lnTo>
                    <a:pt x="1241" y="103"/>
                  </a:lnTo>
                  <a:lnTo>
                    <a:pt x="1245" y="134"/>
                  </a:lnTo>
                  <a:lnTo>
                    <a:pt x="1245" y="272"/>
                  </a:lnTo>
                  <a:lnTo>
                    <a:pt x="1289" y="293"/>
                  </a:lnTo>
                  <a:lnTo>
                    <a:pt x="1331" y="317"/>
                  </a:lnTo>
                  <a:lnTo>
                    <a:pt x="1372" y="343"/>
                  </a:lnTo>
                  <a:lnTo>
                    <a:pt x="1411" y="370"/>
                  </a:lnTo>
                  <a:lnTo>
                    <a:pt x="1533" y="300"/>
                  </a:lnTo>
                  <a:lnTo>
                    <a:pt x="1554" y="290"/>
                  </a:lnTo>
                  <a:lnTo>
                    <a:pt x="1577" y="284"/>
                  </a:lnTo>
                  <a:lnTo>
                    <a:pt x="1599" y="283"/>
                  </a:lnTo>
                  <a:lnTo>
                    <a:pt x="1627" y="285"/>
                  </a:lnTo>
                  <a:lnTo>
                    <a:pt x="1654" y="294"/>
                  </a:lnTo>
                  <a:lnTo>
                    <a:pt x="1678" y="308"/>
                  </a:lnTo>
                  <a:lnTo>
                    <a:pt x="1699" y="326"/>
                  </a:lnTo>
                  <a:lnTo>
                    <a:pt x="1716" y="349"/>
                  </a:lnTo>
                  <a:lnTo>
                    <a:pt x="1879" y="631"/>
                  </a:lnTo>
                  <a:lnTo>
                    <a:pt x="1889" y="655"/>
                  </a:lnTo>
                  <a:lnTo>
                    <a:pt x="1895" y="680"/>
                  </a:lnTo>
                  <a:lnTo>
                    <a:pt x="1897" y="706"/>
                  </a:lnTo>
                  <a:lnTo>
                    <a:pt x="1892" y="732"/>
                  </a:lnTo>
                  <a:lnTo>
                    <a:pt x="1883" y="757"/>
                  </a:lnTo>
                  <a:lnTo>
                    <a:pt x="1869" y="779"/>
                  </a:lnTo>
                  <a:lnTo>
                    <a:pt x="1852" y="798"/>
                  </a:lnTo>
                  <a:lnTo>
                    <a:pt x="1829" y="813"/>
                  </a:lnTo>
                  <a:lnTo>
                    <a:pt x="1707" y="884"/>
                  </a:lnTo>
                  <a:lnTo>
                    <a:pt x="1712" y="915"/>
                  </a:lnTo>
                  <a:lnTo>
                    <a:pt x="1716" y="948"/>
                  </a:lnTo>
                  <a:lnTo>
                    <a:pt x="1717" y="980"/>
                  </a:lnTo>
                  <a:lnTo>
                    <a:pt x="1716" y="1013"/>
                  </a:lnTo>
                  <a:lnTo>
                    <a:pt x="1712" y="1044"/>
                  </a:lnTo>
                  <a:lnTo>
                    <a:pt x="1707" y="1075"/>
                  </a:lnTo>
                  <a:lnTo>
                    <a:pt x="1829" y="1146"/>
                  </a:lnTo>
                  <a:lnTo>
                    <a:pt x="1852" y="1163"/>
                  </a:lnTo>
                  <a:lnTo>
                    <a:pt x="1869" y="1181"/>
                  </a:lnTo>
                  <a:lnTo>
                    <a:pt x="1883" y="1204"/>
                  </a:lnTo>
                  <a:lnTo>
                    <a:pt x="1892" y="1227"/>
                  </a:lnTo>
                  <a:lnTo>
                    <a:pt x="1897" y="1252"/>
                  </a:lnTo>
                  <a:lnTo>
                    <a:pt x="1895" y="1279"/>
                  </a:lnTo>
                  <a:lnTo>
                    <a:pt x="1890" y="1305"/>
                  </a:lnTo>
                  <a:lnTo>
                    <a:pt x="1879" y="1330"/>
                  </a:lnTo>
                  <a:lnTo>
                    <a:pt x="1716" y="1611"/>
                  </a:lnTo>
                  <a:lnTo>
                    <a:pt x="1701" y="1632"/>
                  </a:lnTo>
                  <a:lnTo>
                    <a:pt x="1682" y="1650"/>
                  </a:lnTo>
                  <a:lnTo>
                    <a:pt x="1659" y="1664"/>
                  </a:lnTo>
                  <a:lnTo>
                    <a:pt x="1634" y="1673"/>
                  </a:lnTo>
                  <a:lnTo>
                    <a:pt x="1618" y="1677"/>
                  </a:lnTo>
                  <a:lnTo>
                    <a:pt x="1601" y="1678"/>
                  </a:lnTo>
                  <a:lnTo>
                    <a:pt x="1577" y="1675"/>
                  </a:lnTo>
                  <a:lnTo>
                    <a:pt x="1554" y="1669"/>
                  </a:lnTo>
                  <a:lnTo>
                    <a:pt x="1533" y="1659"/>
                  </a:lnTo>
                  <a:lnTo>
                    <a:pt x="1411" y="1589"/>
                  </a:lnTo>
                  <a:lnTo>
                    <a:pt x="1372" y="1618"/>
                  </a:lnTo>
                  <a:lnTo>
                    <a:pt x="1331" y="1644"/>
                  </a:lnTo>
                  <a:lnTo>
                    <a:pt x="1290" y="1668"/>
                  </a:lnTo>
                  <a:lnTo>
                    <a:pt x="1245" y="1688"/>
                  </a:lnTo>
                  <a:lnTo>
                    <a:pt x="1245" y="1826"/>
                  </a:lnTo>
                  <a:lnTo>
                    <a:pt x="1241" y="1856"/>
                  </a:lnTo>
                  <a:lnTo>
                    <a:pt x="1231" y="1885"/>
                  </a:lnTo>
                  <a:lnTo>
                    <a:pt x="1215" y="1910"/>
                  </a:lnTo>
                  <a:lnTo>
                    <a:pt x="1195" y="1930"/>
                  </a:lnTo>
                  <a:lnTo>
                    <a:pt x="1170" y="1946"/>
                  </a:lnTo>
                  <a:lnTo>
                    <a:pt x="1141" y="1956"/>
                  </a:lnTo>
                  <a:lnTo>
                    <a:pt x="1111" y="1960"/>
                  </a:lnTo>
                  <a:lnTo>
                    <a:pt x="786" y="1960"/>
                  </a:lnTo>
                  <a:lnTo>
                    <a:pt x="756" y="1956"/>
                  </a:lnTo>
                  <a:lnTo>
                    <a:pt x="727" y="1946"/>
                  </a:lnTo>
                  <a:lnTo>
                    <a:pt x="702" y="1930"/>
                  </a:lnTo>
                  <a:lnTo>
                    <a:pt x="682" y="1910"/>
                  </a:lnTo>
                  <a:lnTo>
                    <a:pt x="666" y="1885"/>
                  </a:lnTo>
                  <a:lnTo>
                    <a:pt x="656" y="1856"/>
                  </a:lnTo>
                  <a:lnTo>
                    <a:pt x="652" y="1826"/>
                  </a:lnTo>
                  <a:lnTo>
                    <a:pt x="652" y="1688"/>
                  </a:lnTo>
                  <a:lnTo>
                    <a:pt x="608" y="1668"/>
                  </a:lnTo>
                  <a:lnTo>
                    <a:pt x="566" y="1644"/>
                  </a:lnTo>
                  <a:lnTo>
                    <a:pt x="525" y="1618"/>
                  </a:lnTo>
                  <a:lnTo>
                    <a:pt x="486" y="1589"/>
                  </a:lnTo>
                  <a:lnTo>
                    <a:pt x="371" y="1655"/>
                  </a:lnTo>
                  <a:lnTo>
                    <a:pt x="350" y="1623"/>
                  </a:lnTo>
                  <a:lnTo>
                    <a:pt x="324" y="1594"/>
                  </a:lnTo>
                  <a:lnTo>
                    <a:pt x="351" y="1564"/>
                  </a:lnTo>
                  <a:lnTo>
                    <a:pt x="375" y="1529"/>
                  </a:lnTo>
                  <a:lnTo>
                    <a:pt x="394" y="1492"/>
                  </a:lnTo>
                  <a:lnTo>
                    <a:pt x="407" y="1452"/>
                  </a:lnTo>
                  <a:lnTo>
                    <a:pt x="416" y="1412"/>
                  </a:lnTo>
                  <a:lnTo>
                    <a:pt x="419" y="1371"/>
                  </a:lnTo>
                  <a:lnTo>
                    <a:pt x="416" y="1331"/>
                  </a:lnTo>
                  <a:lnTo>
                    <a:pt x="409" y="1291"/>
                  </a:lnTo>
                  <a:lnTo>
                    <a:pt x="395" y="1252"/>
                  </a:lnTo>
                  <a:lnTo>
                    <a:pt x="377" y="1215"/>
                  </a:lnTo>
                  <a:lnTo>
                    <a:pt x="248" y="992"/>
                  </a:lnTo>
                  <a:lnTo>
                    <a:pt x="230" y="964"/>
                  </a:lnTo>
                  <a:lnTo>
                    <a:pt x="209" y="940"/>
                  </a:lnTo>
                  <a:lnTo>
                    <a:pt x="185" y="918"/>
                  </a:lnTo>
                  <a:lnTo>
                    <a:pt x="190" y="884"/>
                  </a:lnTo>
                  <a:lnTo>
                    <a:pt x="68" y="813"/>
                  </a:lnTo>
                  <a:lnTo>
                    <a:pt x="45" y="798"/>
                  </a:lnTo>
                  <a:lnTo>
                    <a:pt x="28" y="778"/>
                  </a:lnTo>
                  <a:lnTo>
                    <a:pt x="14" y="756"/>
                  </a:lnTo>
                  <a:lnTo>
                    <a:pt x="5" y="732"/>
                  </a:lnTo>
                  <a:lnTo>
                    <a:pt x="0" y="707"/>
                  </a:lnTo>
                  <a:lnTo>
                    <a:pt x="2" y="681"/>
                  </a:lnTo>
                  <a:lnTo>
                    <a:pt x="7" y="656"/>
                  </a:lnTo>
                  <a:lnTo>
                    <a:pt x="18" y="631"/>
                  </a:lnTo>
                  <a:lnTo>
                    <a:pt x="181" y="349"/>
                  </a:lnTo>
                  <a:lnTo>
                    <a:pt x="196" y="328"/>
                  </a:lnTo>
                  <a:lnTo>
                    <a:pt x="215" y="310"/>
                  </a:lnTo>
                  <a:lnTo>
                    <a:pt x="238" y="297"/>
                  </a:lnTo>
                  <a:lnTo>
                    <a:pt x="263" y="287"/>
                  </a:lnTo>
                  <a:lnTo>
                    <a:pt x="280" y="284"/>
                  </a:lnTo>
                  <a:lnTo>
                    <a:pt x="298" y="283"/>
                  </a:lnTo>
                  <a:lnTo>
                    <a:pt x="320" y="284"/>
                  </a:lnTo>
                  <a:lnTo>
                    <a:pt x="342" y="290"/>
                  </a:lnTo>
                  <a:lnTo>
                    <a:pt x="364" y="300"/>
                  </a:lnTo>
                  <a:lnTo>
                    <a:pt x="486" y="370"/>
                  </a:lnTo>
                  <a:lnTo>
                    <a:pt x="525" y="343"/>
                  </a:lnTo>
                  <a:lnTo>
                    <a:pt x="566" y="317"/>
                  </a:lnTo>
                  <a:lnTo>
                    <a:pt x="608" y="293"/>
                  </a:lnTo>
                  <a:lnTo>
                    <a:pt x="652" y="272"/>
                  </a:lnTo>
                  <a:lnTo>
                    <a:pt x="652" y="134"/>
                  </a:lnTo>
                  <a:lnTo>
                    <a:pt x="656" y="103"/>
                  </a:lnTo>
                  <a:lnTo>
                    <a:pt x="666" y="76"/>
                  </a:lnTo>
                  <a:lnTo>
                    <a:pt x="682" y="51"/>
                  </a:lnTo>
                  <a:lnTo>
                    <a:pt x="702" y="30"/>
                  </a:lnTo>
                  <a:lnTo>
                    <a:pt x="727" y="13"/>
                  </a:lnTo>
                  <a:lnTo>
                    <a:pt x="756" y="3"/>
                  </a:lnTo>
                  <a:lnTo>
                    <a:pt x="78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6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37" name="Freeform 529"/>
            <p:cNvSpPr/>
            <p:nvPr/>
          </p:nvSpPr>
          <p:spPr bwMode="auto">
            <a:xfrm>
              <a:off x="1638" y="2855"/>
              <a:ext cx="349" cy="349"/>
            </a:xfrm>
            <a:custGeom>
              <a:avLst/>
              <a:gdLst>
                <a:gd name="T0" fmla="*/ 349 w 697"/>
                <a:gd name="T1" fmla="*/ 0 h 698"/>
                <a:gd name="T2" fmla="*/ 400 w 697"/>
                <a:gd name="T3" fmla="*/ 4 h 698"/>
                <a:gd name="T4" fmla="*/ 449 w 697"/>
                <a:gd name="T5" fmla="*/ 15 h 698"/>
                <a:gd name="T6" fmla="*/ 495 w 697"/>
                <a:gd name="T7" fmla="*/ 32 h 698"/>
                <a:gd name="T8" fmla="*/ 539 w 697"/>
                <a:gd name="T9" fmla="*/ 56 h 698"/>
                <a:gd name="T10" fmla="*/ 578 w 697"/>
                <a:gd name="T11" fmla="*/ 86 h 698"/>
                <a:gd name="T12" fmla="*/ 611 w 697"/>
                <a:gd name="T13" fmla="*/ 120 h 698"/>
                <a:gd name="T14" fmla="*/ 641 w 697"/>
                <a:gd name="T15" fmla="*/ 160 h 698"/>
                <a:gd name="T16" fmla="*/ 665 w 697"/>
                <a:gd name="T17" fmla="*/ 202 h 698"/>
                <a:gd name="T18" fmla="*/ 682 w 697"/>
                <a:gd name="T19" fmla="*/ 248 h 698"/>
                <a:gd name="T20" fmla="*/ 694 w 697"/>
                <a:gd name="T21" fmla="*/ 297 h 698"/>
                <a:gd name="T22" fmla="*/ 697 w 697"/>
                <a:gd name="T23" fmla="*/ 349 h 698"/>
                <a:gd name="T24" fmla="*/ 694 w 697"/>
                <a:gd name="T25" fmla="*/ 401 h 698"/>
                <a:gd name="T26" fmla="*/ 682 w 697"/>
                <a:gd name="T27" fmla="*/ 449 h 698"/>
                <a:gd name="T28" fmla="*/ 665 w 697"/>
                <a:gd name="T29" fmla="*/ 495 h 698"/>
                <a:gd name="T30" fmla="*/ 641 w 697"/>
                <a:gd name="T31" fmla="*/ 539 h 698"/>
                <a:gd name="T32" fmla="*/ 611 w 697"/>
                <a:gd name="T33" fmla="*/ 578 h 698"/>
                <a:gd name="T34" fmla="*/ 578 w 697"/>
                <a:gd name="T35" fmla="*/ 613 h 698"/>
                <a:gd name="T36" fmla="*/ 539 w 697"/>
                <a:gd name="T37" fmla="*/ 641 h 698"/>
                <a:gd name="T38" fmla="*/ 495 w 697"/>
                <a:gd name="T39" fmla="*/ 665 h 698"/>
                <a:gd name="T40" fmla="*/ 449 w 697"/>
                <a:gd name="T41" fmla="*/ 683 h 698"/>
                <a:gd name="T42" fmla="*/ 400 w 697"/>
                <a:gd name="T43" fmla="*/ 694 h 698"/>
                <a:gd name="T44" fmla="*/ 349 w 697"/>
                <a:gd name="T45" fmla="*/ 698 h 698"/>
                <a:gd name="T46" fmla="*/ 297 w 697"/>
                <a:gd name="T47" fmla="*/ 694 h 698"/>
                <a:gd name="T48" fmla="*/ 248 w 697"/>
                <a:gd name="T49" fmla="*/ 683 h 698"/>
                <a:gd name="T50" fmla="*/ 202 w 697"/>
                <a:gd name="T51" fmla="*/ 665 h 698"/>
                <a:gd name="T52" fmla="*/ 158 w 697"/>
                <a:gd name="T53" fmla="*/ 641 h 698"/>
                <a:gd name="T54" fmla="*/ 119 w 697"/>
                <a:gd name="T55" fmla="*/ 613 h 698"/>
                <a:gd name="T56" fmla="*/ 86 w 697"/>
                <a:gd name="T57" fmla="*/ 578 h 698"/>
                <a:gd name="T58" fmla="*/ 56 w 697"/>
                <a:gd name="T59" fmla="*/ 539 h 698"/>
                <a:gd name="T60" fmla="*/ 32 w 697"/>
                <a:gd name="T61" fmla="*/ 495 h 698"/>
                <a:gd name="T62" fmla="*/ 15 w 697"/>
                <a:gd name="T63" fmla="*/ 449 h 698"/>
                <a:gd name="T64" fmla="*/ 3 w 697"/>
                <a:gd name="T65" fmla="*/ 401 h 698"/>
                <a:gd name="T66" fmla="*/ 0 w 697"/>
                <a:gd name="T67" fmla="*/ 349 h 698"/>
                <a:gd name="T68" fmla="*/ 3 w 697"/>
                <a:gd name="T69" fmla="*/ 297 h 698"/>
                <a:gd name="T70" fmla="*/ 15 w 697"/>
                <a:gd name="T71" fmla="*/ 248 h 698"/>
                <a:gd name="T72" fmla="*/ 32 w 697"/>
                <a:gd name="T73" fmla="*/ 202 h 698"/>
                <a:gd name="T74" fmla="*/ 56 w 697"/>
                <a:gd name="T75" fmla="*/ 160 h 698"/>
                <a:gd name="T76" fmla="*/ 86 w 697"/>
                <a:gd name="T77" fmla="*/ 120 h 698"/>
                <a:gd name="T78" fmla="*/ 119 w 697"/>
                <a:gd name="T79" fmla="*/ 86 h 698"/>
                <a:gd name="T80" fmla="*/ 158 w 697"/>
                <a:gd name="T81" fmla="*/ 56 h 698"/>
                <a:gd name="T82" fmla="*/ 202 w 697"/>
                <a:gd name="T83" fmla="*/ 32 h 698"/>
                <a:gd name="T84" fmla="*/ 248 w 697"/>
                <a:gd name="T85" fmla="*/ 15 h 698"/>
                <a:gd name="T86" fmla="*/ 297 w 697"/>
                <a:gd name="T87" fmla="*/ 4 h 698"/>
                <a:gd name="T88" fmla="*/ 349 w 697"/>
                <a:gd name="T89" fmla="*/ 0 h 6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7" h="698">
                  <a:moveTo>
                    <a:pt x="349" y="0"/>
                  </a:moveTo>
                  <a:lnTo>
                    <a:pt x="400" y="4"/>
                  </a:lnTo>
                  <a:lnTo>
                    <a:pt x="449" y="15"/>
                  </a:lnTo>
                  <a:lnTo>
                    <a:pt x="495" y="32"/>
                  </a:lnTo>
                  <a:lnTo>
                    <a:pt x="539" y="56"/>
                  </a:lnTo>
                  <a:lnTo>
                    <a:pt x="578" y="86"/>
                  </a:lnTo>
                  <a:lnTo>
                    <a:pt x="611" y="120"/>
                  </a:lnTo>
                  <a:lnTo>
                    <a:pt x="641" y="160"/>
                  </a:lnTo>
                  <a:lnTo>
                    <a:pt x="665" y="202"/>
                  </a:lnTo>
                  <a:lnTo>
                    <a:pt x="682" y="248"/>
                  </a:lnTo>
                  <a:lnTo>
                    <a:pt x="694" y="297"/>
                  </a:lnTo>
                  <a:lnTo>
                    <a:pt x="697" y="349"/>
                  </a:lnTo>
                  <a:lnTo>
                    <a:pt x="694" y="401"/>
                  </a:lnTo>
                  <a:lnTo>
                    <a:pt x="682" y="449"/>
                  </a:lnTo>
                  <a:lnTo>
                    <a:pt x="665" y="495"/>
                  </a:lnTo>
                  <a:lnTo>
                    <a:pt x="641" y="539"/>
                  </a:lnTo>
                  <a:lnTo>
                    <a:pt x="611" y="578"/>
                  </a:lnTo>
                  <a:lnTo>
                    <a:pt x="578" y="613"/>
                  </a:lnTo>
                  <a:lnTo>
                    <a:pt x="539" y="641"/>
                  </a:lnTo>
                  <a:lnTo>
                    <a:pt x="495" y="665"/>
                  </a:lnTo>
                  <a:lnTo>
                    <a:pt x="449" y="683"/>
                  </a:lnTo>
                  <a:lnTo>
                    <a:pt x="400" y="694"/>
                  </a:lnTo>
                  <a:lnTo>
                    <a:pt x="349" y="698"/>
                  </a:lnTo>
                  <a:lnTo>
                    <a:pt x="297" y="694"/>
                  </a:lnTo>
                  <a:lnTo>
                    <a:pt x="248" y="683"/>
                  </a:lnTo>
                  <a:lnTo>
                    <a:pt x="202" y="665"/>
                  </a:lnTo>
                  <a:lnTo>
                    <a:pt x="158" y="641"/>
                  </a:lnTo>
                  <a:lnTo>
                    <a:pt x="119" y="613"/>
                  </a:lnTo>
                  <a:lnTo>
                    <a:pt x="86" y="578"/>
                  </a:lnTo>
                  <a:lnTo>
                    <a:pt x="56" y="539"/>
                  </a:lnTo>
                  <a:lnTo>
                    <a:pt x="32" y="495"/>
                  </a:lnTo>
                  <a:lnTo>
                    <a:pt x="15" y="449"/>
                  </a:lnTo>
                  <a:lnTo>
                    <a:pt x="3" y="401"/>
                  </a:lnTo>
                  <a:lnTo>
                    <a:pt x="0" y="349"/>
                  </a:lnTo>
                  <a:lnTo>
                    <a:pt x="3" y="297"/>
                  </a:lnTo>
                  <a:lnTo>
                    <a:pt x="15" y="248"/>
                  </a:lnTo>
                  <a:lnTo>
                    <a:pt x="32" y="202"/>
                  </a:lnTo>
                  <a:lnTo>
                    <a:pt x="56" y="160"/>
                  </a:lnTo>
                  <a:lnTo>
                    <a:pt x="86" y="120"/>
                  </a:lnTo>
                  <a:lnTo>
                    <a:pt x="119" y="86"/>
                  </a:lnTo>
                  <a:lnTo>
                    <a:pt x="158" y="56"/>
                  </a:lnTo>
                  <a:lnTo>
                    <a:pt x="202" y="32"/>
                  </a:lnTo>
                  <a:lnTo>
                    <a:pt x="248" y="15"/>
                  </a:lnTo>
                  <a:lnTo>
                    <a:pt x="297" y="4"/>
                  </a:lnTo>
                  <a:lnTo>
                    <a:pt x="3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6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38" name="Freeform 530"/>
            <p:cNvSpPr>
              <a:spLocks noEditPoints="1"/>
            </p:cNvSpPr>
            <p:nvPr/>
          </p:nvSpPr>
          <p:spPr bwMode="auto">
            <a:xfrm>
              <a:off x="693" y="2948"/>
              <a:ext cx="752" cy="778"/>
            </a:xfrm>
            <a:custGeom>
              <a:avLst/>
              <a:gdLst>
                <a:gd name="T0" fmla="*/ 661 w 1506"/>
                <a:gd name="T1" fmla="*/ 500 h 1556"/>
                <a:gd name="T2" fmla="*/ 546 w 1506"/>
                <a:gd name="T3" fmla="*/ 570 h 1556"/>
                <a:gd name="T4" fmla="*/ 475 w 1506"/>
                <a:gd name="T5" fmla="*/ 685 h 1556"/>
                <a:gd name="T6" fmla="*/ 464 w 1506"/>
                <a:gd name="T7" fmla="*/ 825 h 1556"/>
                <a:gd name="T8" fmla="*/ 516 w 1506"/>
                <a:gd name="T9" fmla="*/ 951 h 1556"/>
                <a:gd name="T10" fmla="*/ 618 w 1506"/>
                <a:gd name="T11" fmla="*/ 1038 h 1556"/>
                <a:gd name="T12" fmla="*/ 753 w 1506"/>
                <a:gd name="T13" fmla="*/ 1071 h 1556"/>
                <a:gd name="T14" fmla="*/ 888 w 1506"/>
                <a:gd name="T15" fmla="*/ 1038 h 1556"/>
                <a:gd name="T16" fmla="*/ 989 w 1506"/>
                <a:gd name="T17" fmla="*/ 951 h 1556"/>
                <a:gd name="T18" fmla="*/ 1042 w 1506"/>
                <a:gd name="T19" fmla="*/ 825 h 1556"/>
                <a:gd name="T20" fmla="*/ 1032 w 1506"/>
                <a:gd name="T21" fmla="*/ 685 h 1556"/>
                <a:gd name="T22" fmla="*/ 960 w 1506"/>
                <a:gd name="T23" fmla="*/ 570 h 1556"/>
                <a:gd name="T24" fmla="*/ 846 w 1506"/>
                <a:gd name="T25" fmla="*/ 500 h 1556"/>
                <a:gd name="T26" fmla="*/ 623 w 1506"/>
                <a:gd name="T27" fmla="*/ 0 h 1556"/>
                <a:gd name="T28" fmla="*/ 935 w 1506"/>
                <a:gd name="T29" fmla="*/ 15 h 1556"/>
                <a:gd name="T30" fmla="*/ 984 w 1506"/>
                <a:gd name="T31" fmla="*/ 79 h 1556"/>
                <a:gd name="T32" fmla="*/ 1034 w 1506"/>
                <a:gd name="T33" fmla="*/ 238 h 1556"/>
                <a:gd name="T34" fmla="*/ 1218 w 1506"/>
                <a:gd name="T35" fmla="*/ 238 h 1556"/>
                <a:gd name="T36" fmla="*/ 1292 w 1506"/>
                <a:gd name="T37" fmla="*/ 226 h 1556"/>
                <a:gd name="T38" fmla="*/ 1349 w 1506"/>
                <a:gd name="T39" fmla="*/ 258 h 1556"/>
                <a:gd name="T40" fmla="*/ 1502 w 1506"/>
                <a:gd name="T41" fmla="*/ 527 h 1556"/>
                <a:gd name="T42" fmla="*/ 1495 w 1506"/>
                <a:gd name="T43" fmla="*/ 601 h 1556"/>
                <a:gd name="T44" fmla="*/ 1452 w 1506"/>
                <a:gd name="T45" fmla="*/ 646 h 1556"/>
                <a:gd name="T46" fmla="*/ 1362 w 1506"/>
                <a:gd name="T47" fmla="*/ 777 h 1556"/>
                <a:gd name="T48" fmla="*/ 1452 w 1506"/>
                <a:gd name="T49" fmla="*/ 910 h 1556"/>
                <a:gd name="T50" fmla="*/ 1498 w 1506"/>
                <a:gd name="T51" fmla="*/ 963 h 1556"/>
                <a:gd name="T52" fmla="*/ 1501 w 1506"/>
                <a:gd name="T53" fmla="*/ 1032 h 1556"/>
                <a:gd name="T54" fmla="*/ 1350 w 1506"/>
                <a:gd name="T55" fmla="*/ 1295 h 1556"/>
                <a:gd name="T56" fmla="*/ 1297 w 1506"/>
                <a:gd name="T57" fmla="*/ 1328 h 1556"/>
                <a:gd name="T58" fmla="*/ 1218 w 1506"/>
                <a:gd name="T59" fmla="*/ 1318 h 1556"/>
                <a:gd name="T60" fmla="*/ 1034 w 1506"/>
                <a:gd name="T61" fmla="*/ 1318 h 1556"/>
                <a:gd name="T62" fmla="*/ 984 w 1506"/>
                <a:gd name="T63" fmla="*/ 1477 h 1556"/>
                <a:gd name="T64" fmla="*/ 935 w 1506"/>
                <a:gd name="T65" fmla="*/ 1541 h 1556"/>
                <a:gd name="T66" fmla="*/ 623 w 1506"/>
                <a:gd name="T67" fmla="*/ 1556 h 1556"/>
                <a:gd name="T68" fmla="*/ 548 w 1506"/>
                <a:gd name="T69" fmla="*/ 1525 h 1556"/>
                <a:gd name="T70" fmla="*/ 517 w 1506"/>
                <a:gd name="T71" fmla="*/ 1450 h 1556"/>
                <a:gd name="T72" fmla="*/ 427 w 1506"/>
                <a:gd name="T73" fmla="*/ 1291 h 1556"/>
                <a:gd name="T74" fmla="*/ 263 w 1506"/>
                <a:gd name="T75" fmla="*/ 1328 h 1556"/>
                <a:gd name="T76" fmla="*/ 189 w 1506"/>
                <a:gd name="T77" fmla="*/ 1320 h 1556"/>
                <a:gd name="T78" fmla="*/ 144 w 1506"/>
                <a:gd name="T79" fmla="*/ 1279 h 1556"/>
                <a:gd name="T80" fmla="*/ 0 w 1506"/>
                <a:gd name="T81" fmla="*/ 1009 h 1556"/>
                <a:gd name="T82" fmla="*/ 18 w 1506"/>
                <a:gd name="T83" fmla="*/ 942 h 1556"/>
                <a:gd name="T84" fmla="*/ 152 w 1506"/>
                <a:gd name="T85" fmla="*/ 853 h 1556"/>
                <a:gd name="T86" fmla="*/ 147 w 1506"/>
                <a:gd name="T87" fmla="*/ 740 h 1556"/>
                <a:gd name="T88" fmla="*/ 34 w 1506"/>
                <a:gd name="T89" fmla="*/ 631 h 1556"/>
                <a:gd name="T90" fmla="*/ 2 w 1506"/>
                <a:gd name="T91" fmla="*/ 570 h 1556"/>
                <a:gd name="T92" fmla="*/ 14 w 1506"/>
                <a:gd name="T93" fmla="*/ 500 h 1556"/>
                <a:gd name="T94" fmla="*/ 171 w 1506"/>
                <a:gd name="T95" fmla="*/ 246 h 1556"/>
                <a:gd name="T96" fmla="*/ 236 w 1506"/>
                <a:gd name="T97" fmla="*/ 225 h 1556"/>
                <a:gd name="T98" fmla="*/ 386 w 1506"/>
                <a:gd name="T99" fmla="*/ 294 h 1556"/>
                <a:gd name="T100" fmla="*/ 517 w 1506"/>
                <a:gd name="T101" fmla="*/ 216 h 1556"/>
                <a:gd name="T102" fmla="*/ 532 w 1506"/>
                <a:gd name="T103" fmla="*/ 52 h 1556"/>
                <a:gd name="T104" fmla="*/ 596 w 1506"/>
                <a:gd name="T105" fmla="*/ 4 h 1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506" h="1556">
                  <a:moveTo>
                    <a:pt x="753" y="485"/>
                  </a:moveTo>
                  <a:lnTo>
                    <a:pt x="706" y="489"/>
                  </a:lnTo>
                  <a:lnTo>
                    <a:pt x="661" y="500"/>
                  </a:lnTo>
                  <a:lnTo>
                    <a:pt x="618" y="518"/>
                  </a:lnTo>
                  <a:lnTo>
                    <a:pt x="580" y="541"/>
                  </a:lnTo>
                  <a:lnTo>
                    <a:pt x="546" y="570"/>
                  </a:lnTo>
                  <a:lnTo>
                    <a:pt x="516" y="605"/>
                  </a:lnTo>
                  <a:lnTo>
                    <a:pt x="492" y="643"/>
                  </a:lnTo>
                  <a:lnTo>
                    <a:pt x="475" y="685"/>
                  </a:lnTo>
                  <a:lnTo>
                    <a:pt x="464" y="730"/>
                  </a:lnTo>
                  <a:lnTo>
                    <a:pt x="460" y="777"/>
                  </a:lnTo>
                  <a:lnTo>
                    <a:pt x="464" y="825"/>
                  </a:lnTo>
                  <a:lnTo>
                    <a:pt x="475" y="871"/>
                  </a:lnTo>
                  <a:lnTo>
                    <a:pt x="492" y="912"/>
                  </a:lnTo>
                  <a:lnTo>
                    <a:pt x="516" y="951"/>
                  </a:lnTo>
                  <a:lnTo>
                    <a:pt x="546" y="984"/>
                  </a:lnTo>
                  <a:lnTo>
                    <a:pt x="580" y="1014"/>
                  </a:lnTo>
                  <a:lnTo>
                    <a:pt x="618" y="1038"/>
                  </a:lnTo>
                  <a:lnTo>
                    <a:pt x="661" y="1056"/>
                  </a:lnTo>
                  <a:lnTo>
                    <a:pt x="706" y="1067"/>
                  </a:lnTo>
                  <a:lnTo>
                    <a:pt x="753" y="1071"/>
                  </a:lnTo>
                  <a:lnTo>
                    <a:pt x="801" y="1067"/>
                  </a:lnTo>
                  <a:lnTo>
                    <a:pt x="846" y="1056"/>
                  </a:lnTo>
                  <a:lnTo>
                    <a:pt x="888" y="1038"/>
                  </a:lnTo>
                  <a:lnTo>
                    <a:pt x="925" y="1014"/>
                  </a:lnTo>
                  <a:lnTo>
                    <a:pt x="960" y="984"/>
                  </a:lnTo>
                  <a:lnTo>
                    <a:pt x="989" y="951"/>
                  </a:lnTo>
                  <a:lnTo>
                    <a:pt x="1013" y="912"/>
                  </a:lnTo>
                  <a:lnTo>
                    <a:pt x="1032" y="871"/>
                  </a:lnTo>
                  <a:lnTo>
                    <a:pt x="1042" y="825"/>
                  </a:lnTo>
                  <a:lnTo>
                    <a:pt x="1047" y="777"/>
                  </a:lnTo>
                  <a:lnTo>
                    <a:pt x="1042" y="730"/>
                  </a:lnTo>
                  <a:lnTo>
                    <a:pt x="1032" y="685"/>
                  </a:lnTo>
                  <a:lnTo>
                    <a:pt x="1013" y="643"/>
                  </a:lnTo>
                  <a:lnTo>
                    <a:pt x="989" y="605"/>
                  </a:lnTo>
                  <a:lnTo>
                    <a:pt x="960" y="570"/>
                  </a:lnTo>
                  <a:lnTo>
                    <a:pt x="925" y="541"/>
                  </a:lnTo>
                  <a:lnTo>
                    <a:pt x="888" y="518"/>
                  </a:lnTo>
                  <a:lnTo>
                    <a:pt x="846" y="500"/>
                  </a:lnTo>
                  <a:lnTo>
                    <a:pt x="801" y="489"/>
                  </a:lnTo>
                  <a:lnTo>
                    <a:pt x="753" y="485"/>
                  </a:lnTo>
                  <a:close/>
                  <a:moveTo>
                    <a:pt x="623" y="0"/>
                  </a:moveTo>
                  <a:lnTo>
                    <a:pt x="882" y="0"/>
                  </a:lnTo>
                  <a:lnTo>
                    <a:pt x="910" y="4"/>
                  </a:lnTo>
                  <a:lnTo>
                    <a:pt x="935" y="15"/>
                  </a:lnTo>
                  <a:lnTo>
                    <a:pt x="957" y="31"/>
                  </a:lnTo>
                  <a:lnTo>
                    <a:pt x="974" y="52"/>
                  </a:lnTo>
                  <a:lnTo>
                    <a:pt x="984" y="79"/>
                  </a:lnTo>
                  <a:lnTo>
                    <a:pt x="988" y="106"/>
                  </a:lnTo>
                  <a:lnTo>
                    <a:pt x="988" y="216"/>
                  </a:lnTo>
                  <a:lnTo>
                    <a:pt x="1034" y="238"/>
                  </a:lnTo>
                  <a:lnTo>
                    <a:pt x="1079" y="264"/>
                  </a:lnTo>
                  <a:lnTo>
                    <a:pt x="1120" y="294"/>
                  </a:lnTo>
                  <a:lnTo>
                    <a:pt x="1218" y="238"/>
                  </a:lnTo>
                  <a:lnTo>
                    <a:pt x="1242" y="227"/>
                  </a:lnTo>
                  <a:lnTo>
                    <a:pt x="1270" y="225"/>
                  </a:lnTo>
                  <a:lnTo>
                    <a:pt x="1292" y="226"/>
                  </a:lnTo>
                  <a:lnTo>
                    <a:pt x="1312" y="233"/>
                  </a:lnTo>
                  <a:lnTo>
                    <a:pt x="1332" y="243"/>
                  </a:lnTo>
                  <a:lnTo>
                    <a:pt x="1349" y="258"/>
                  </a:lnTo>
                  <a:lnTo>
                    <a:pt x="1362" y="277"/>
                  </a:lnTo>
                  <a:lnTo>
                    <a:pt x="1491" y="500"/>
                  </a:lnTo>
                  <a:lnTo>
                    <a:pt x="1502" y="527"/>
                  </a:lnTo>
                  <a:lnTo>
                    <a:pt x="1506" y="554"/>
                  </a:lnTo>
                  <a:lnTo>
                    <a:pt x="1502" y="581"/>
                  </a:lnTo>
                  <a:lnTo>
                    <a:pt x="1495" y="601"/>
                  </a:lnTo>
                  <a:lnTo>
                    <a:pt x="1483" y="619"/>
                  </a:lnTo>
                  <a:lnTo>
                    <a:pt x="1470" y="634"/>
                  </a:lnTo>
                  <a:lnTo>
                    <a:pt x="1452" y="646"/>
                  </a:lnTo>
                  <a:lnTo>
                    <a:pt x="1355" y="702"/>
                  </a:lnTo>
                  <a:lnTo>
                    <a:pt x="1360" y="740"/>
                  </a:lnTo>
                  <a:lnTo>
                    <a:pt x="1362" y="777"/>
                  </a:lnTo>
                  <a:lnTo>
                    <a:pt x="1360" y="816"/>
                  </a:lnTo>
                  <a:lnTo>
                    <a:pt x="1355" y="853"/>
                  </a:lnTo>
                  <a:lnTo>
                    <a:pt x="1452" y="910"/>
                  </a:lnTo>
                  <a:lnTo>
                    <a:pt x="1472" y="925"/>
                  </a:lnTo>
                  <a:lnTo>
                    <a:pt x="1487" y="942"/>
                  </a:lnTo>
                  <a:lnTo>
                    <a:pt x="1498" y="963"/>
                  </a:lnTo>
                  <a:lnTo>
                    <a:pt x="1505" y="986"/>
                  </a:lnTo>
                  <a:lnTo>
                    <a:pt x="1506" y="1009"/>
                  </a:lnTo>
                  <a:lnTo>
                    <a:pt x="1501" y="1032"/>
                  </a:lnTo>
                  <a:lnTo>
                    <a:pt x="1491" y="1054"/>
                  </a:lnTo>
                  <a:lnTo>
                    <a:pt x="1362" y="1279"/>
                  </a:lnTo>
                  <a:lnTo>
                    <a:pt x="1350" y="1295"/>
                  </a:lnTo>
                  <a:lnTo>
                    <a:pt x="1335" y="1309"/>
                  </a:lnTo>
                  <a:lnTo>
                    <a:pt x="1317" y="1320"/>
                  </a:lnTo>
                  <a:lnTo>
                    <a:pt x="1297" y="1328"/>
                  </a:lnTo>
                  <a:lnTo>
                    <a:pt x="1270" y="1331"/>
                  </a:lnTo>
                  <a:lnTo>
                    <a:pt x="1242" y="1328"/>
                  </a:lnTo>
                  <a:lnTo>
                    <a:pt x="1218" y="1318"/>
                  </a:lnTo>
                  <a:lnTo>
                    <a:pt x="1120" y="1262"/>
                  </a:lnTo>
                  <a:lnTo>
                    <a:pt x="1079" y="1291"/>
                  </a:lnTo>
                  <a:lnTo>
                    <a:pt x="1034" y="1318"/>
                  </a:lnTo>
                  <a:lnTo>
                    <a:pt x="988" y="1340"/>
                  </a:lnTo>
                  <a:lnTo>
                    <a:pt x="988" y="1450"/>
                  </a:lnTo>
                  <a:lnTo>
                    <a:pt x="984" y="1477"/>
                  </a:lnTo>
                  <a:lnTo>
                    <a:pt x="974" y="1504"/>
                  </a:lnTo>
                  <a:lnTo>
                    <a:pt x="957" y="1525"/>
                  </a:lnTo>
                  <a:lnTo>
                    <a:pt x="935" y="1541"/>
                  </a:lnTo>
                  <a:lnTo>
                    <a:pt x="910" y="1552"/>
                  </a:lnTo>
                  <a:lnTo>
                    <a:pt x="882" y="1556"/>
                  </a:lnTo>
                  <a:lnTo>
                    <a:pt x="623" y="1556"/>
                  </a:lnTo>
                  <a:lnTo>
                    <a:pt x="596" y="1552"/>
                  </a:lnTo>
                  <a:lnTo>
                    <a:pt x="570" y="1541"/>
                  </a:lnTo>
                  <a:lnTo>
                    <a:pt x="548" y="1525"/>
                  </a:lnTo>
                  <a:lnTo>
                    <a:pt x="532" y="1504"/>
                  </a:lnTo>
                  <a:lnTo>
                    <a:pt x="521" y="1477"/>
                  </a:lnTo>
                  <a:lnTo>
                    <a:pt x="517" y="1450"/>
                  </a:lnTo>
                  <a:lnTo>
                    <a:pt x="517" y="1340"/>
                  </a:lnTo>
                  <a:lnTo>
                    <a:pt x="471" y="1318"/>
                  </a:lnTo>
                  <a:lnTo>
                    <a:pt x="427" y="1291"/>
                  </a:lnTo>
                  <a:lnTo>
                    <a:pt x="385" y="1262"/>
                  </a:lnTo>
                  <a:lnTo>
                    <a:pt x="289" y="1318"/>
                  </a:lnTo>
                  <a:lnTo>
                    <a:pt x="263" y="1328"/>
                  </a:lnTo>
                  <a:lnTo>
                    <a:pt x="235" y="1331"/>
                  </a:lnTo>
                  <a:lnTo>
                    <a:pt x="208" y="1328"/>
                  </a:lnTo>
                  <a:lnTo>
                    <a:pt x="189" y="1320"/>
                  </a:lnTo>
                  <a:lnTo>
                    <a:pt x="171" y="1309"/>
                  </a:lnTo>
                  <a:lnTo>
                    <a:pt x="155" y="1295"/>
                  </a:lnTo>
                  <a:lnTo>
                    <a:pt x="144" y="1279"/>
                  </a:lnTo>
                  <a:lnTo>
                    <a:pt x="14" y="1054"/>
                  </a:lnTo>
                  <a:lnTo>
                    <a:pt x="4" y="1032"/>
                  </a:lnTo>
                  <a:lnTo>
                    <a:pt x="0" y="1009"/>
                  </a:lnTo>
                  <a:lnTo>
                    <a:pt x="2" y="986"/>
                  </a:lnTo>
                  <a:lnTo>
                    <a:pt x="8" y="963"/>
                  </a:lnTo>
                  <a:lnTo>
                    <a:pt x="18" y="942"/>
                  </a:lnTo>
                  <a:lnTo>
                    <a:pt x="34" y="925"/>
                  </a:lnTo>
                  <a:lnTo>
                    <a:pt x="53" y="910"/>
                  </a:lnTo>
                  <a:lnTo>
                    <a:pt x="152" y="853"/>
                  </a:lnTo>
                  <a:lnTo>
                    <a:pt x="147" y="816"/>
                  </a:lnTo>
                  <a:lnTo>
                    <a:pt x="144" y="777"/>
                  </a:lnTo>
                  <a:lnTo>
                    <a:pt x="147" y="740"/>
                  </a:lnTo>
                  <a:lnTo>
                    <a:pt x="152" y="702"/>
                  </a:lnTo>
                  <a:lnTo>
                    <a:pt x="53" y="646"/>
                  </a:lnTo>
                  <a:lnTo>
                    <a:pt x="34" y="631"/>
                  </a:lnTo>
                  <a:lnTo>
                    <a:pt x="18" y="613"/>
                  </a:lnTo>
                  <a:lnTo>
                    <a:pt x="8" y="593"/>
                  </a:lnTo>
                  <a:lnTo>
                    <a:pt x="2" y="570"/>
                  </a:lnTo>
                  <a:lnTo>
                    <a:pt x="0" y="546"/>
                  </a:lnTo>
                  <a:lnTo>
                    <a:pt x="4" y="523"/>
                  </a:lnTo>
                  <a:lnTo>
                    <a:pt x="14" y="500"/>
                  </a:lnTo>
                  <a:lnTo>
                    <a:pt x="144" y="277"/>
                  </a:lnTo>
                  <a:lnTo>
                    <a:pt x="155" y="259"/>
                  </a:lnTo>
                  <a:lnTo>
                    <a:pt x="171" y="246"/>
                  </a:lnTo>
                  <a:lnTo>
                    <a:pt x="189" y="235"/>
                  </a:lnTo>
                  <a:lnTo>
                    <a:pt x="208" y="228"/>
                  </a:lnTo>
                  <a:lnTo>
                    <a:pt x="236" y="225"/>
                  </a:lnTo>
                  <a:lnTo>
                    <a:pt x="263" y="227"/>
                  </a:lnTo>
                  <a:lnTo>
                    <a:pt x="289" y="238"/>
                  </a:lnTo>
                  <a:lnTo>
                    <a:pt x="386" y="294"/>
                  </a:lnTo>
                  <a:lnTo>
                    <a:pt x="427" y="264"/>
                  </a:lnTo>
                  <a:lnTo>
                    <a:pt x="471" y="238"/>
                  </a:lnTo>
                  <a:lnTo>
                    <a:pt x="517" y="216"/>
                  </a:lnTo>
                  <a:lnTo>
                    <a:pt x="517" y="106"/>
                  </a:lnTo>
                  <a:lnTo>
                    <a:pt x="521" y="79"/>
                  </a:lnTo>
                  <a:lnTo>
                    <a:pt x="532" y="52"/>
                  </a:lnTo>
                  <a:lnTo>
                    <a:pt x="548" y="31"/>
                  </a:lnTo>
                  <a:lnTo>
                    <a:pt x="570" y="15"/>
                  </a:lnTo>
                  <a:lnTo>
                    <a:pt x="596" y="4"/>
                  </a:lnTo>
                  <a:lnTo>
                    <a:pt x="6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6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39" name="Group 533"/>
          <p:cNvGrpSpPr>
            <a:grpSpLocks noChangeAspect="1"/>
          </p:cNvGrpSpPr>
          <p:nvPr/>
        </p:nvGrpSpPr>
        <p:grpSpPr bwMode="auto">
          <a:xfrm>
            <a:off x="1812618" y="2902834"/>
            <a:ext cx="428178" cy="387478"/>
            <a:chOff x="559" y="1410"/>
            <a:chExt cx="2062" cy="1866"/>
          </a:xfrm>
          <a:solidFill>
            <a:schemeClr val="bg1"/>
          </a:solidFill>
        </p:grpSpPr>
        <p:sp>
          <p:nvSpPr>
            <p:cNvPr id="40" name="Freeform 535"/>
            <p:cNvSpPr/>
            <p:nvPr/>
          </p:nvSpPr>
          <p:spPr bwMode="auto">
            <a:xfrm>
              <a:off x="707" y="1410"/>
              <a:ext cx="1553" cy="1102"/>
            </a:xfrm>
            <a:custGeom>
              <a:avLst/>
              <a:gdLst>
                <a:gd name="T0" fmla="*/ 269 w 3106"/>
                <a:gd name="T1" fmla="*/ 0 h 2204"/>
                <a:gd name="T2" fmla="*/ 2837 w 3106"/>
                <a:gd name="T3" fmla="*/ 0 h 2204"/>
                <a:gd name="T4" fmla="*/ 2881 w 3106"/>
                <a:gd name="T5" fmla="*/ 3 h 2204"/>
                <a:gd name="T6" fmla="*/ 2922 w 3106"/>
                <a:gd name="T7" fmla="*/ 14 h 2204"/>
                <a:gd name="T8" fmla="*/ 2961 w 3106"/>
                <a:gd name="T9" fmla="*/ 30 h 2204"/>
                <a:gd name="T10" fmla="*/ 2996 w 3106"/>
                <a:gd name="T11" fmla="*/ 51 h 2204"/>
                <a:gd name="T12" fmla="*/ 3027 w 3106"/>
                <a:gd name="T13" fmla="*/ 79 h 2204"/>
                <a:gd name="T14" fmla="*/ 3053 w 3106"/>
                <a:gd name="T15" fmla="*/ 110 h 2204"/>
                <a:gd name="T16" fmla="*/ 3076 w 3106"/>
                <a:gd name="T17" fmla="*/ 145 h 2204"/>
                <a:gd name="T18" fmla="*/ 3092 w 3106"/>
                <a:gd name="T19" fmla="*/ 183 h 2204"/>
                <a:gd name="T20" fmla="*/ 3102 w 3106"/>
                <a:gd name="T21" fmla="*/ 224 h 2204"/>
                <a:gd name="T22" fmla="*/ 3106 w 3106"/>
                <a:gd name="T23" fmla="*/ 268 h 2204"/>
                <a:gd name="T24" fmla="*/ 3106 w 3106"/>
                <a:gd name="T25" fmla="*/ 1187 h 2204"/>
                <a:gd name="T26" fmla="*/ 3052 w 3106"/>
                <a:gd name="T27" fmla="*/ 1161 h 2204"/>
                <a:gd name="T28" fmla="*/ 2998 w 3106"/>
                <a:gd name="T29" fmla="*/ 1138 h 2204"/>
                <a:gd name="T30" fmla="*/ 2943 w 3106"/>
                <a:gd name="T31" fmla="*/ 1122 h 2204"/>
                <a:gd name="T32" fmla="*/ 2887 w 3106"/>
                <a:gd name="T33" fmla="*/ 1113 h 2204"/>
                <a:gd name="T34" fmla="*/ 2829 w 3106"/>
                <a:gd name="T35" fmla="*/ 1110 h 2204"/>
                <a:gd name="T36" fmla="*/ 2829 w 3106"/>
                <a:gd name="T37" fmla="*/ 268 h 2204"/>
                <a:gd name="T38" fmla="*/ 269 w 3106"/>
                <a:gd name="T39" fmla="*/ 275 h 2204"/>
                <a:gd name="T40" fmla="*/ 276 w 3106"/>
                <a:gd name="T41" fmla="*/ 1935 h 2204"/>
                <a:gd name="T42" fmla="*/ 1726 w 3106"/>
                <a:gd name="T43" fmla="*/ 1931 h 2204"/>
                <a:gd name="T44" fmla="*/ 1726 w 3106"/>
                <a:gd name="T45" fmla="*/ 1950 h 2204"/>
                <a:gd name="T46" fmla="*/ 1727 w 3106"/>
                <a:gd name="T47" fmla="*/ 1969 h 2204"/>
                <a:gd name="T48" fmla="*/ 1754 w 3106"/>
                <a:gd name="T49" fmla="*/ 2204 h 2204"/>
                <a:gd name="T50" fmla="*/ 269 w 3106"/>
                <a:gd name="T51" fmla="*/ 2204 h 2204"/>
                <a:gd name="T52" fmla="*/ 225 w 3106"/>
                <a:gd name="T53" fmla="*/ 2200 h 2204"/>
                <a:gd name="T54" fmla="*/ 184 w 3106"/>
                <a:gd name="T55" fmla="*/ 2190 h 2204"/>
                <a:gd name="T56" fmla="*/ 145 w 3106"/>
                <a:gd name="T57" fmla="*/ 2174 h 2204"/>
                <a:gd name="T58" fmla="*/ 110 w 3106"/>
                <a:gd name="T59" fmla="*/ 2152 h 2204"/>
                <a:gd name="T60" fmla="*/ 78 w 3106"/>
                <a:gd name="T61" fmla="*/ 2125 h 2204"/>
                <a:gd name="T62" fmla="*/ 52 w 3106"/>
                <a:gd name="T63" fmla="*/ 2094 h 2204"/>
                <a:gd name="T64" fmla="*/ 30 w 3106"/>
                <a:gd name="T65" fmla="*/ 2059 h 2204"/>
                <a:gd name="T66" fmla="*/ 13 w 3106"/>
                <a:gd name="T67" fmla="*/ 2020 h 2204"/>
                <a:gd name="T68" fmla="*/ 3 w 3106"/>
                <a:gd name="T69" fmla="*/ 1979 h 2204"/>
                <a:gd name="T70" fmla="*/ 0 w 3106"/>
                <a:gd name="T71" fmla="*/ 1935 h 2204"/>
                <a:gd name="T72" fmla="*/ 0 w 3106"/>
                <a:gd name="T73" fmla="*/ 268 h 2204"/>
                <a:gd name="T74" fmla="*/ 3 w 3106"/>
                <a:gd name="T75" fmla="*/ 224 h 2204"/>
                <a:gd name="T76" fmla="*/ 13 w 3106"/>
                <a:gd name="T77" fmla="*/ 183 h 2204"/>
                <a:gd name="T78" fmla="*/ 30 w 3106"/>
                <a:gd name="T79" fmla="*/ 145 h 2204"/>
                <a:gd name="T80" fmla="*/ 52 w 3106"/>
                <a:gd name="T81" fmla="*/ 110 h 2204"/>
                <a:gd name="T82" fmla="*/ 78 w 3106"/>
                <a:gd name="T83" fmla="*/ 79 h 2204"/>
                <a:gd name="T84" fmla="*/ 110 w 3106"/>
                <a:gd name="T85" fmla="*/ 51 h 2204"/>
                <a:gd name="T86" fmla="*/ 145 w 3106"/>
                <a:gd name="T87" fmla="*/ 30 h 2204"/>
                <a:gd name="T88" fmla="*/ 184 w 3106"/>
                <a:gd name="T89" fmla="*/ 14 h 2204"/>
                <a:gd name="T90" fmla="*/ 225 w 3106"/>
                <a:gd name="T91" fmla="*/ 3 h 2204"/>
                <a:gd name="T92" fmla="*/ 269 w 3106"/>
                <a:gd name="T93" fmla="*/ 0 h 2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106" h="2204">
                  <a:moveTo>
                    <a:pt x="269" y="0"/>
                  </a:moveTo>
                  <a:lnTo>
                    <a:pt x="2837" y="0"/>
                  </a:lnTo>
                  <a:lnTo>
                    <a:pt x="2881" y="3"/>
                  </a:lnTo>
                  <a:lnTo>
                    <a:pt x="2922" y="14"/>
                  </a:lnTo>
                  <a:lnTo>
                    <a:pt x="2961" y="30"/>
                  </a:lnTo>
                  <a:lnTo>
                    <a:pt x="2996" y="51"/>
                  </a:lnTo>
                  <a:lnTo>
                    <a:pt x="3027" y="79"/>
                  </a:lnTo>
                  <a:lnTo>
                    <a:pt x="3053" y="110"/>
                  </a:lnTo>
                  <a:lnTo>
                    <a:pt x="3076" y="145"/>
                  </a:lnTo>
                  <a:lnTo>
                    <a:pt x="3092" y="183"/>
                  </a:lnTo>
                  <a:lnTo>
                    <a:pt x="3102" y="224"/>
                  </a:lnTo>
                  <a:lnTo>
                    <a:pt x="3106" y="268"/>
                  </a:lnTo>
                  <a:lnTo>
                    <a:pt x="3106" y="1187"/>
                  </a:lnTo>
                  <a:lnTo>
                    <a:pt x="3052" y="1161"/>
                  </a:lnTo>
                  <a:lnTo>
                    <a:pt x="2998" y="1138"/>
                  </a:lnTo>
                  <a:lnTo>
                    <a:pt x="2943" y="1122"/>
                  </a:lnTo>
                  <a:lnTo>
                    <a:pt x="2887" y="1113"/>
                  </a:lnTo>
                  <a:lnTo>
                    <a:pt x="2829" y="1110"/>
                  </a:lnTo>
                  <a:lnTo>
                    <a:pt x="2829" y="268"/>
                  </a:lnTo>
                  <a:lnTo>
                    <a:pt x="269" y="275"/>
                  </a:lnTo>
                  <a:lnTo>
                    <a:pt x="276" y="1935"/>
                  </a:lnTo>
                  <a:lnTo>
                    <a:pt x="1726" y="1931"/>
                  </a:lnTo>
                  <a:lnTo>
                    <a:pt x="1726" y="1950"/>
                  </a:lnTo>
                  <a:lnTo>
                    <a:pt x="1727" y="1969"/>
                  </a:lnTo>
                  <a:lnTo>
                    <a:pt x="1754" y="2204"/>
                  </a:lnTo>
                  <a:lnTo>
                    <a:pt x="269" y="2204"/>
                  </a:lnTo>
                  <a:lnTo>
                    <a:pt x="225" y="2200"/>
                  </a:lnTo>
                  <a:lnTo>
                    <a:pt x="184" y="2190"/>
                  </a:lnTo>
                  <a:lnTo>
                    <a:pt x="145" y="2174"/>
                  </a:lnTo>
                  <a:lnTo>
                    <a:pt x="110" y="2152"/>
                  </a:lnTo>
                  <a:lnTo>
                    <a:pt x="78" y="2125"/>
                  </a:lnTo>
                  <a:lnTo>
                    <a:pt x="52" y="2094"/>
                  </a:lnTo>
                  <a:lnTo>
                    <a:pt x="30" y="2059"/>
                  </a:lnTo>
                  <a:lnTo>
                    <a:pt x="13" y="2020"/>
                  </a:lnTo>
                  <a:lnTo>
                    <a:pt x="3" y="1979"/>
                  </a:lnTo>
                  <a:lnTo>
                    <a:pt x="0" y="1935"/>
                  </a:lnTo>
                  <a:lnTo>
                    <a:pt x="0" y="268"/>
                  </a:lnTo>
                  <a:lnTo>
                    <a:pt x="3" y="224"/>
                  </a:lnTo>
                  <a:lnTo>
                    <a:pt x="13" y="183"/>
                  </a:lnTo>
                  <a:lnTo>
                    <a:pt x="30" y="145"/>
                  </a:lnTo>
                  <a:lnTo>
                    <a:pt x="52" y="110"/>
                  </a:lnTo>
                  <a:lnTo>
                    <a:pt x="78" y="79"/>
                  </a:lnTo>
                  <a:lnTo>
                    <a:pt x="110" y="51"/>
                  </a:lnTo>
                  <a:lnTo>
                    <a:pt x="145" y="30"/>
                  </a:lnTo>
                  <a:lnTo>
                    <a:pt x="184" y="14"/>
                  </a:lnTo>
                  <a:lnTo>
                    <a:pt x="225" y="3"/>
                  </a:lnTo>
                  <a:lnTo>
                    <a:pt x="26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6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41" name="Freeform 536"/>
            <p:cNvSpPr/>
            <p:nvPr/>
          </p:nvSpPr>
          <p:spPr bwMode="auto">
            <a:xfrm>
              <a:off x="559" y="2627"/>
              <a:ext cx="1063" cy="207"/>
            </a:xfrm>
            <a:custGeom>
              <a:avLst/>
              <a:gdLst>
                <a:gd name="T0" fmla="*/ 208 w 2126"/>
                <a:gd name="T1" fmla="*/ 0 h 414"/>
                <a:gd name="T2" fmla="*/ 2076 w 2126"/>
                <a:gd name="T3" fmla="*/ 0 h 414"/>
                <a:gd name="T4" fmla="*/ 2121 w 2126"/>
                <a:gd name="T5" fmla="*/ 387 h 414"/>
                <a:gd name="T6" fmla="*/ 2124 w 2126"/>
                <a:gd name="T7" fmla="*/ 400 h 414"/>
                <a:gd name="T8" fmla="*/ 2126 w 2126"/>
                <a:gd name="T9" fmla="*/ 414 h 414"/>
                <a:gd name="T10" fmla="*/ 208 w 2126"/>
                <a:gd name="T11" fmla="*/ 414 h 414"/>
                <a:gd name="T12" fmla="*/ 170 w 2126"/>
                <a:gd name="T13" fmla="*/ 412 h 414"/>
                <a:gd name="T14" fmla="*/ 135 w 2126"/>
                <a:gd name="T15" fmla="*/ 402 h 414"/>
                <a:gd name="T16" fmla="*/ 103 w 2126"/>
                <a:gd name="T17" fmla="*/ 387 h 414"/>
                <a:gd name="T18" fmla="*/ 74 w 2126"/>
                <a:gd name="T19" fmla="*/ 367 h 414"/>
                <a:gd name="T20" fmla="*/ 49 w 2126"/>
                <a:gd name="T21" fmla="*/ 342 h 414"/>
                <a:gd name="T22" fmla="*/ 29 w 2126"/>
                <a:gd name="T23" fmla="*/ 312 h 414"/>
                <a:gd name="T24" fmla="*/ 13 w 2126"/>
                <a:gd name="T25" fmla="*/ 280 h 414"/>
                <a:gd name="T26" fmla="*/ 4 w 2126"/>
                <a:gd name="T27" fmla="*/ 245 h 414"/>
                <a:gd name="T28" fmla="*/ 0 w 2126"/>
                <a:gd name="T29" fmla="*/ 208 h 414"/>
                <a:gd name="T30" fmla="*/ 4 w 2126"/>
                <a:gd name="T31" fmla="*/ 170 h 414"/>
                <a:gd name="T32" fmla="*/ 13 w 2126"/>
                <a:gd name="T33" fmla="*/ 135 h 414"/>
                <a:gd name="T34" fmla="*/ 29 w 2126"/>
                <a:gd name="T35" fmla="*/ 103 h 414"/>
                <a:gd name="T36" fmla="*/ 49 w 2126"/>
                <a:gd name="T37" fmla="*/ 74 h 414"/>
                <a:gd name="T38" fmla="*/ 74 w 2126"/>
                <a:gd name="T39" fmla="*/ 49 h 414"/>
                <a:gd name="T40" fmla="*/ 103 w 2126"/>
                <a:gd name="T41" fmla="*/ 29 h 414"/>
                <a:gd name="T42" fmla="*/ 135 w 2126"/>
                <a:gd name="T43" fmla="*/ 14 h 414"/>
                <a:gd name="T44" fmla="*/ 170 w 2126"/>
                <a:gd name="T45" fmla="*/ 4 h 414"/>
                <a:gd name="T46" fmla="*/ 208 w 2126"/>
                <a:gd name="T47" fmla="*/ 0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126" h="414">
                  <a:moveTo>
                    <a:pt x="208" y="0"/>
                  </a:moveTo>
                  <a:lnTo>
                    <a:pt x="2076" y="0"/>
                  </a:lnTo>
                  <a:lnTo>
                    <a:pt x="2121" y="387"/>
                  </a:lnTo>
                  <a:lnTo>
                    <a:pt x="2124" y="400"/>
                  </a:lnTo>
                  <a:lnTo>
                    <a:pt x="2126" y="414"/>
                  </a:lnTo>
                  <a:lnTo>
                    <a:pt x="208" y="414"/>
                  </a:lnTo>
                  <a:lnTo>
                    <a:pt x="170" y="412"/>
                  </a:lnTo>
                  <a:lnTo>
                    <a:pt x="135" y="402"/>
                  </a:lnTo>
                  <a:lnTo>
                    <a:pt x="103" y="387"/>
                  </a:lnTo>
                  <a:lnTo>
                    <a:pt x="74" y="367"/>
                  </a:lnTo>
                  <a:lnTo>
                    <a:pt x="49" y="342"/>
                  </a:lnTo>
                  <a:lnTo>
                    <a:pt x="29" y="312"/>
                  </a:lnTo>
                  <a:lnTo>
                    <a:pt x="13" y="280"/>
                  </a:lnTo>
                  <a:lnTo>
                    <a:pt x="4" y="245"/>
                  </a:lnTo>
                  <a:lnTo>
                    <a:pt x="0" y="208"/>
                  </a:lnTo>
                  <a:lnTo>
                    <a:pt x="4" y="170"/>
                  </a:lnTo>
                  <a:lnTo>
                    <a:pt x="13" y="135"/>
                  </a:lnTo>
                  <a:lnTo>
                    <a:pt x="29" y="103"/>
                  </a:lnTo>
                  <a:lnTo>
                    <a:pt x="49" y="74"/>
                  </a:lnTo>
                  <a:lnTo>
                    <a:pt x="74" y="49"/>
                  </a:lnTo>
                  <a:lnTo>
                    <a:pt x="103" y="29"/>
                  </a:lnTo>
                  <a:lnTo>
                    <a:pt x="135" y="14"/>
                  </a:lnTo>
                  <a:lnTo>
                    <a:pt x="170" y="4"/>
                  </a:lnTo>
                  <a:lnTo>
                    <a:pt x="20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6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42" name="Freeform 537"/>
            <p:cNvSpPr/>
            <p:nvPr/>
          </p:nvSpPr>
          <p:spPr bwMode="auto">
            <a:xfrm>
              <a:off x="1770" y="2166"/>
              <a:ext cx="667" cy="958"/>
            </a:xfrm>
            <a:custGeom>
              <a:avLst/>
              <a:gdLst>
                <a:gd name="T0" fmla="*/ 699 w 1333"/>
                <a:gd name="T1" fmla="*/ 0 h 1918"/>
                <a:gd name="T2" fmla="*/ 699 w 1333"/>
                <a:gd name="T3" fmla="*/ 960 h 1918"/>
                <a:gd name="T4" fmla="*/ 1333 w 1333"/>
                <a:gd name="T5" fmla="*/ 960 h 1918"/>
                <a:gd name="T6" fmla="*/ 1298 w 1333"/>
                <a:gd name="T7" fmla="*/ 1262 h 1918"/>
                <a:gd name="T8" fmla="*/ 1295 w 1333"/>
                <a:gd name="T9" fmla="*/ 1285 h 1918"/>
                <a:gd name="T10" fmla="*/ 1286 w 1333"/>
                <a:gd name="T11" fmla="*/ 1305 h 1918"/>
                <a:gd name="T12" fmla="*/ 1272 w 1333"/>
                <a:gd name="T13" fmla="*/ 1322 h 1918"/>
                <a:gd name="T14" fmla="*/ 781 w 1333"/>
                <a:gd name="T15" fmla="*/ 1883 h 1918"/>
                <a:gd name="T16" fmla="*/ 764 w 1333"/>
                <a:gd name="T17" fmla="*/ 1898 h 1918"/>
                <a:gd name="T18" fmla="*/ 744 w 1333"/>
                <a:gd name="T19" fmla="*/ 1909 h 1918"/>
                <a:gd name="T20" fmla="*/ 722 w 1333"/>
                <a:gd name="T21" fmla="*/ 1917 h 1918"/>
                <a:gd name="T22" fmla="*/ 699 w 1333"/>
                <a:gd name="T23" fmla="*/ 1918 h 1918"/>
                <a:gd name="T24" fmla="*/ 699 w 1333"/>
                <a:gd name="T25" fmla="*/ 960 h 1918"/>
                <a:gd name="T26" fmla="*/ 64 w 1333"/>
                <a:gd name="T27" fmla="*/ 960 h 1918"/>
                <a:gd name="T28" fmla="*/ 0 w 1333"/>
                <a:gd name="T29" fmla="*/ 412 h 1918"/>
                <a:gd name="T30" fmla="*/ 1 w 1333"/>
                <a:gd name="T31" fmla="*/ 384 h 1918"/>
                <a:gd name="T32" fmla="*/ 7 w 1333"/>
                <a:gd name="T33" fmla="*/ 358 h 1918"/>
                <a:gd name="T34" fmla="*/ 20 w 1333"/>
                <a:gd name="T35" fmla="*/ 335 h 1918"/>
                <a:gd name="T36" fmla="*/ 39 w 1333"/>
                <a:gd name="T37" fmla="*/ 315 h 1918"/>
                <a:gd name="T38" fmla="*/ 61 w 1333"/>
                <a:gd name="T39" fmla="*/ 300 h 1918"/>
                <a:gd name="T40" fmla="*/ 650 w 1333"/>
                <a:gd name="T41" fmla="*/ 11 h 1918"/>
                <a:gd name="T42" fmla="*/ 673 w 1333"/>
                <a:gd name="T43" fmla="*/ 3 h 1918"/>
                <a:gd name="T44" fmla="*/ 699 w 1333"/>
                <a:gd name="T45" fmla="*/ 0 h 19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333" h="1918">
                  <a:moveTo>
                    <a:pt x="699" y="0"/>
                  </a:moveTo>
                  <a:lnTo>
                    <a:pt x="699" y="960"/>
                  </a:lnTo>
                  <a:lnTo>
                    <a:pt x="1333" y="960"/>
                  </a:lnTo>
                  <a:lnTo>
                    <a:pt x="1298" y="1262"/>
                  </a:lnTo>
                  <a:lnTo>
                    <a:pt x="1295" y="1285"/>
                  </a:lnTo>
                  <a:lnTo>
                    <a:pt x="1286" y="1305"/>
                  </a:lnTo>
                  <a:lnTo>
                    <a:pt x="1272" y="1322"/>
                  </a:lnTo>
                  <a:lnTo>
                    <a:pt x="781" y="1883"/>
                  </a:lnTo>
                  <a:lnTo>
                    <a:pt x="764" y="1898"/>
                  </a:lnTo>
                  <a:lnTo>
                    <a:pt x="744" y="1909"/>
                  </a:lnTo>
                  <a:lnTo>
                    <a:pt x="722" y="1917"/>
                  </a:lnTo>
                  <a:lnTo>
                    <a:pt x="699" y="1918"/>
                  </a:lnTo>
                  <a:lnTo>
                    <a:pt x="699" y="960"/>
                  </a:lnTo>
                  <a:lnTo>
                    <a:pt x="64" y="960"/>
                  </a:lnTo>
                  <a:lnTo>
                    <a:pt x="0" y="412"/>
                  </a:lnTo>
                  <a:lnTo>
                    <a:pt x="1" y="384"/>
                  </a:lnTo>
                  <a:lnTo>
                    <a:pt x="7" y="358"/>
                  </a:lnTo>
                  <a:lnTo>
                    <a:pt x="20" y="335"/>
                  </a:lnTo>
                  <a:lnTo>
                    <a:pt x="39" y="315"/>
                  </a:lnTo>
                  <a:lnTo>
                    <a:pt x="61" y="300"/>
                  </a:lnTo>
                  <a:lnTo>
                    <a:pt x="650" y="11"/>
                  </a:lnTo>
                  <a:lnTo>
                    <a:pt x="673" y="3"/>
                  </a:lnTo>
                  <a:lnTo>
                    <a:pt x="69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43" name="Freeform 538"/>
            <p:cNvSpPr>
              <a:spLocks noEditPoints="1"/>
            </p:cNvSpPr>
            <p:nvPr/>
          </p:nvSpPr>
          <p:spPr bwMode="auto">
            <a:xfrm>
              <a:off x="1619" y="2015"/>
              <a:ext cx="1002" cy="1261"/>
            </a:xfrm>
            <a:custGeom>
              <a:avLst/>
              <a:gdLst>
                <a:gd name="T0" fmla="*/ 970 w 2003"/>
                <a:gd name="T1" fmla="*/ 202 h 2523"/>
                <a:gd name="T2" fmla="*/ 909 w 2003"/>
                <a:gd name="T3" fmla="*/ 221 h 2523"/>
                <a:gd name="T4" fmla="*/ 288 w 2003"/>
                <a:gd name="T5" fmla="*/ 530 h 2523"/>
                <a:gd name="T6" fmla="*/ 238 w 2003"/>
                <a:gd name="T7" fmla="*/ 584 h 2523"/>
                <a:gd name="T8" fmla="*/ 208 w 2003"/>
                <a:gd name="T9" fmla="*/ 650 h 2523"/>
                <a:gd name="T10" fmla="*/ 203 w 2003"/>
                <a:gd name="T11" fmla="*/ 724 h 2523"/>
                <a:gd name="T12" fmla="*/ 308 w 2003"/>
                <a:gd name="T13" fmla="*/ 1607 h 2523"/>
                <a:gd name="T14" fmla="*/ 333 w 2003"/>
                <a:gd name="T15" fmla="*/ 1665 h 2523"/>
                <a:gd name="T16" fmla="*/ 843 w 2003"/>
                <a:gd name="T17" fmla="*/ 2250 h 2523"/>
                <a:gd name="T18" fmla="*/ 893 w 2003"/>
                <a:gd name="T19" fmla="*/ 2290 h 2523"/>
                <a:gd name="T20" fmla="*/ 953 w 2003"/>
                <a:gd name="T21" fmla="*/ 2313 h 2523"/>
                <a:gd name="T22" fmla="*/ 1018 w 2003"/>
                <a:gd name="T23" fmla="*/ 2318 h 2523"/>
                <a:gd name="T24" fmla="*/ 1080 w 2003"/>
                <a:gd name="T25" fmla="*/ 2304 h 2523"/>
                <a:gd name="T26" fmla="*/ 1137 w 2003"/>
                <a:gd name="T27" fmla="*/ 2273 h 2523"/>
                <a:gd name="T28" fmla="*/ 1651 w 2003"/>
                <a:gd name="T29" fmla="*/ 1690 h 2523"/>
                <a:gd name="T30" fmla="*/ 1685 w 2003"/>
                <a:gd name="T31" fmla="*/ 1636 h 2523"/>
                <a:gd name="T32" fmla="*/ 1701 w 2003"/>
                <a:gd name="T33" fmla="*/ 1576 h 2523"/>
                <a:gd name="T34" fmla="*/ 1800 w 2003"/>
                <a:gd name="T35" fmla="*/ 686 h 2523"/>
                <a:gd name="T36" fmla="*/ 1784 w 2003"/>
                <a:gd name="T37" fmla="*/ 615 h 2523"/>
                <a:gd name="T38" fmla="*/ 1743 w 2003"/>
                <a:gd name="T39" fmla="*/ 555 h 2523"/>
                <a:gd name="T40" fmla="*/ 1684 w 2003"/>
                <a:gd name="T41" fmla="*/ 510 h 2523"/>
                <a:gd name="T42" fmla="*/ 1065 w 2003"/>
                <a:gd name="T43" fmla="*/ 210 h 2523"/>
                <a:gd name="T44" fmla="*/ 1002 w 2003"/>
                <a:gd name="T45" fmla="*/ 200 h 2523"/>
                <a:gd name="T46" fmla="*/ 1049 w 2003"/>
                <a:gd name="T47" fmla="*/ 2 h 2523"/>
                <a:gd name="T48" fmla="*/ 1141 w 2003"/>
                <a:gd name="T49" fmla="*/ 23 h 2523"/>
                <a:gd name="T50" fmla="*/ 1772 w 2003"/>
                <a:gd name="T51" fmla="*/ 330 h 2523"/>
                <a:gd name="T52" fmla="*/ 1858 w 2003"/>
                <a:gd name="T53" fmla="*/ 386 h 2523"/>
                <a:gd name="T54" fmla="*/ 1926 w 2003"/>
                <a:gd name="T55" fmla="*/ 460 h 2523"/>
                <a:gd name="T56" fmla="*/ 1973 w 2003"/>
                <a:gd name="T57" fmla="*/ 548 h 2523"/>
                <a:gd name="T58" fmla="*/ 1999 w 2003"/>
                <a:gd name="T59" fmla="*/ 645 h 2523"/>
                <a:gd name="T60" fmla="*/ 2001 w 2003"/>
                <a:gd name="T61" fmla="*/ 746 h 2523"/>
                <a:gd name="T62" fmla="*/ 1893 w 2003"/>
                <a:gd name="T63" fmla="*/ 1647 h 2523"/>
                <a:gd name="T64" fmla="*/ 1859 w 2003"/>
                <a:gd name="T65" fmla="*/ 1740 h 2523"/>
                <a:gd name="T66" fmla="*/ 1803 w 2003"/>
                <a:gd name="T67" fmla="*/ 1822 h 2523"/>
                <a:gd name="T68" fmla="*/ 1277 w 2003"/>
                <a:gd name="T69" fmla="*/ 2419 h 2523"/>
                <a:gd name="T70" fmla="*/ 1194 w 2003"/>
                <a:gd name="T71" fmla="*/ 2475 h 2523"/>
                <a:gd name="T72" fmla="*/ 1102 w 2003"/>
                <a:gd name="T73" fmla="*/ 2511 h 2523"/>
                <a:gd name="T74" fmla="*/ 1002 w 2003"/>
                <a:gd name="T75" fmla="*/ 2523 h 2523"/>
                <a:gd name="T76" fmla="*/ 901 w 2003"/>
                <a:gd name="T77" fmla="*/ 2511 h 2523"/>
                <a:gd name="T78" fmla="*/ 809 w 2003"/>
                <a:gd name="T79" fmla="*/ 2475 h 2523"/>
                <a:gd name="T80" fmla="*/ 727 w 2003"/>
                <a:gd name="T81" fmla="*/ 2419 h 2523"/>
                <a:gd name="T82" fmla="*/ 200 w 2003"/>
                <a:gd name="T83" fmla="*/ 1822 h 2523"/>
                <a:gd name="T84" fmla="*/ 144 w 2003"/>
                <a:gd name="T85" fmla="*/ 1740 h 2523"/>
                <a:gd name="T86" fmla="*/ 110 w 2003"/>
                <a:gd name="T87" fmla="*/ 1647 h 2523"/>
                <a:gd name="T88" fmla="*/ 4 w 2003"/>
                <a:gd name="T89" fmla="*/ 746 h 2523"/>
                <a:gd name="T90" fmla="*/ 4 w 2003"/>
                <a:gd name="T91" fmla="*/ 645 h 2523"/>
                <a:gd name="T92" fmla="*/ 30 w 2003"/>
                <a:gd name="T93" fmla="*/ 548 h 2523"/>
                <a:gd name="T94" fmla="*/ 77 w 2003"/>
                <a:gd name="T95" fmla="*/ 460 h 2523"/>
                <a:gd name="T96" fmla="*/ 145 w 2003"/>
                <a:gd name="T97" fmla="*/ 386 h 2523"/>
                <a:gd name="T98" fmla="*/ 230 w 2003"/>
                <a:gd name="T99" fmla="*/ 330 h 2523"/>
                <a:gd name="T100" fmla="*/ 864 w 2003"/>
                <a:gd name="T101" fmla="*/ 23 h 2523"/>
                <a:gd name="T102" fmla="*/ 955 w 2003"/>
                <a:gd name="T103" fmla="*/ 2 h 2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003" h="2523">
                  <a:moveTo>
                    <a:pt x="1002" y="200"/>
                  </a:moveTo>
                  <a:lnTo>
                    <a:pt x="970" y="202"/>
                  </a:lnTo>
                  <a:lnTo>
                    <a:pt x="939" y="210"/>
                  </a:lnTo>
                  <a:lnTo>
                    <a:pt x="909" y="221"/>
                  </a:lnTo>
                  <a:lnTo>
                    <a:pt x="320" y="510"/>
                  </a:lnTo>
                  <a:lnTo>
                    <a:pt x="288" y="530"/>
                  </a:lnTo>
                  <a:lnTo>
                    <a:pt x="260" y="555"/>
                  </a:lnTo>
                  <a:lnTo>
                    <a:pt x="238" y="584"/>
                  </a:lnTo>
                  <a:lnTo>
                    <a:pt x="220" y="615"/>
                  </a:lnTo>
                  <a:lnTo>
                    <a:pt x="208" y="650"/>
                  </a:lnTo>
                  <a:lnTo>
                    <a:pt x="203" y="686"/>
                  </a:lnTo>
                  <a:lnTo>
                    <a:pt x="203" y="724"/>
                  </a:lnTo>
                  <a:lnTo>
                    <a:pt x="302" y="1576"/>
                  </a:lnTo>
                  <a:lnTo>
                    <a:pt x="308" y="1607"/>
                  </a:lnTo>
                  <a:lnTo>
                    <a:pt x="318" y="1636"/>
                  </a:lnTo>
                  <a:lnTo>
                    <a:pt x="333" y="1665"/>
                  </a:lnTo>
                  <a:lnTo>
                    <a:pt x="352" y="1690"/>
                  </a:lnTo>
                  <a:lnTo>
                    <a:pt x="843" y="2250"/>
                  </a:lnTo>
                  <a:lnTo>
                    <a:pt x="866" y="2273"/>
                  </a:lnTo>
                  <a:lnTo>
                    <a:pt x="893" y="2290"/>
                  </a:lnTo>
                  <a:lnTo>
                    <a:pt x="923" y="2304"/>
                  </a:lnTo>
                  <a:lnTo>
                    <a:pt x="953" y="2313"/>
                  </a:lnTo>
                  <a:lnTo>
                    <a:pt x="985" y="2318"/>
                  </a:lnTo>
                  <a:lnTo>
                    <a:pt x="1018" y="2318"/>
                  </a:lnTo>
                  <a:lnTo>
                    <a:pt x="1049" y="2314"/>
                  </a:lnTo>
                  <a:lnTo>
                    <a:pt x="1080" y="2304"/>
                  </a:lnTo>
                  <a:lnTo>
                    <a:pt x="1110" y="2290"/>
                  </a:lnTo>
                  <a:lnTo>
                    <a:pt x="1137" y="2273"/>
                  </a:lnTo>
                  <a:lnTo>
                    <a:pt x="1161" y="2250"/>
                  </a:lnTo>
                  <a:lnTo>
                    <a:pt x="1651" y="1690"/>
                  </a:lnTo>
                  <a:lnTo>
                    <a:pt x="1670" y="1665"/>
                  </a:lnTo>
                  <a:lnTo>
                    <a:pt x="1685" y="1636"/>
                  </a:lnTo>
                  <a:lnTo>
                    <a:pt x="1696" y="1607"/>
                  </a:lnTo>
                  <a:lnTo>
                    <a:pt x="1701" y="1576"/>
                  </a:lnTo>
                  <a:lnTo>
                    <a:pt x="1800" y="724"/>
                  </a:lnTo>
                  <a:lnTo>
                    <a:pt x="1800" y="686"/>
                  </a:lnTo>
                  <a:lnTo>
                    <a:pt x="1795" y="650"/>
                  </a:lnTo>
                  <a:lnTo>
                    <a:pt x="1784" y="615"/>
                  </a:lnTo>
                  <a:lnTo>
                    <a:pt x="1767" y="584"/>
                  </a:lnTo>
                  <a:lnTo>
                    <a:pt x="1743" y="555"/>
                  </a:lnTo>
                  <a:lnTo>
                    <a:pt x="1715" y="530"/>
                  </a:lnTo>
                  <a:lnTo>
                    <a:pt x="1684" y="510"/>
                  </a:lnTo>
                  <a:lnTo>
                    <a:pt x="1094" y="221"/>
                  </a:lnTo>
                  <a:lnTo>
                    <a:pt x="1065" y="210"/>
                  </a:lnTo>
                  <a:lnTo>
                    <a:pt x="1034" y="202"/>
                  </a:lnTo>
                  <a:lnTo>
                    <a:pt x="1002" y="200"/>
                  </a:lnTo>
                  <a:close/>
                  <a:moveTo>
                    <a:pt x="1002" y="0"/>
                  </a:moveTo>
                  <a:lnTo>
                    <a:pt x="1049" y="2"/>
                  </a:lnTo>
                  <a:lnTo>
                    <a:pt x="1095" y="10"/>
                  </a:lnTo>
                  <a:lnTo>
                    <a:pt x="1141" y="23"/>
                  </a:lnTo>
                  <a:lnTo>
                    <a:pt x="1183" y="41"/>
                  </a:lnTo>
                  <a:lnTo>
                    <a:pt x="1772" y="330"/>
                  </a:lnTo>
                  <a:lnTo>
                    <a:pt x="1817" y="355"/>
                  </a:lnTo>
                  <a:lnTo>
                    <a:pt x="1858" y="386"/>
                  </a:lnTo>
                  <a:lnTo>
                    <a:pt x="1894" y="421"/>
                  </a:lnTo>
                  <a:lnTo>
                    <a:pt x="1926" y="460"/>
                  </a:lnTo>
                  <a:lnTo>
                    <a:pt x="1952" y="503"/>
                  </a:lnTo>
                  <a:lnTo>
                    <a:pt x="1973" y="548"/>
                  </a:lnTo>
                  <a:lnTo>
                    <a:pt x="1989" y="595"/>
                  </a:lnTo>
                  <a:lnTo>
                    <a:pt x="1999" y="645"/>
                  </a:lnTo>
                  <a:lnTo>
                    <a:pt x="2003" y="695"/>
                  </a:lnTo>
                  <a:lnTo>
                    <a:pt x="2001" y="746"/>
                  </a:lnTo>
                  <a:lnTo>
                    <a:pt x="1902" y="1598"/>
                  </a:lnTo>
                  <a:lnTo>
                    <a:pt x="1893" y="1647"/>
                  </a:lnTo>
                  <a:lnTo>
                    <a:pt x="1879" y="1695"/>
                  </a:lnTo>
                  <a:lnTo>
                    <a:pt x="1859" y="1740"/>
                  </a:lnTo>
                  <a:lnTo>
                    <a:pt x="1833" y="1782"/>
                  </a:lnTo>
                  <a:lnTo>
                    <a:pt x="1803" y="1822"/>
                  </a:lnTo>
                  <a:lnTo>
                    <a:pt x="1312" y="2383"/>
                  </a:lnTo>
                  <a:lnTo>
                    <a:pt x="1277" y="2419"/>
                  </a:lnTo>
                  <a:lnTo>
                    <a:pt x="1237" y="2449"/>
                  </a:lnTo>
                  <a:lnTo>
                    <a:pt x="1194" y="2475"/>
                  </a:lnTo>
                  <a:lnTo>
                    <a:pt x="1149" y="2496"/>
                  </a:lnTo>
                  <a:lnTo>
                    <a:pt x="1102" y="2511"/>
                  </a:lnTo>
                  <a:lnTo>
                    <a:pt x="1052" y="2520"/>
                  </a:lnTo>
                  <a:lnTo>
                    <a:pt x="1002" y="2523"/>
                  </a:lnTo>
                  <a:lnTo>
                    <a:pt x="951" y="2520"/>
                  </a:lnTo>
                  <a:lnTo>
                    <a:pt x="901" y="2511"/>
                  </a:lnTo>
                  <a:lnTo>
                    <a:pt x="854" y="2496"/>
                  </a:lnTo>
                  <a:lnTo>
                    <a:pt x="809" y="2475"/>
                  </a:lnTo>
                  <a:lnTo>
                    <a:pt x="766" y="2449"/>
                  </a:lnTo>
                  <a:lnTo>
                    <a:pt x="727" y="2419"/>
                  </a:lnTo>
                  <a:lnTo>
                    <a:pt x="691" y="2383"/>
                  </a:lnTo>
                  <a:lnTo>
                    <a:pt x="200" y="1822"/>
                  </a:lnTo>
                  <a:lnTo>
                    <a:pt x="170" y="1782"/>
                  </a:lnTo>
                  <a:lnTo>
                    <a:pt x="144" y="1740"/>
                  </a:lnTo>
                  <a:lnTo>
                    <a:pt x="124" y="1695"/>
                  </a:lnTo>
                  <a:lnTo>
                    <a:pt x="110" y="1647"/>
                  </a:lnTo>
                  <a:lnTo>
                    <a:pt x="101" y="1598"/>
                  </a:lnTo>
                  <a:lnTo>
                    <a:pt x="4" y="746"/>
                  </a:lnTo>
                  <a:lnTo>
                    <a:pt x="0" y="695"/>
                  </a:lnTo>
                  <a:lnTo>
                    <a:pt x="4" y="645"/>
                  </a:lnTo>
                  <a:lnTo>
                    <a:pt x="14" y="595"/>
                  </a:lnTo>
                  <a:lnTo>
                    <a:pt x="30" y="548"/>
                  </a:lnTo>
                  <a:lnTo>
                    <a:pt x="51" y="503"/>
                  </a:lnTo>
                  <a:lnTo>
                    <a:pt x="77" y="460"/>
                  </a:lnTo>
                  <a:lnTo>
                    <a:pt x="109" y="421"/>
                  </a:lnTo>
                  <a:lnTo>
                    <a:pt x="145" y="386"/>
                  </a:lnTo>
                  <a:lnTo>
                    <a:pt x="186" y="355"/>
                  </a:lnTo>
                  <a:lnTo>
                    <a:pt x="230" y="330"/>
                  </a:lnTo>
                  <a:lnTo>
                    <a:pt x="820" y="41"/>
                  </a:lnTo>
                  <a:lnTo>
                    <a:pt x="864" y="23"/>
                  </a:lnTo>
                  <a:lnTo>
                    <a:pt x="909" y="10"/>
                  </a:lnTo>
                  <a:lnTo>
                    <a:pt x="955" y="2"/>
                  </a:lnTo>
                  <a:lnTo>
                    <a:pt x="100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6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2111700" y="205607"/>
            <a:ext cx="796861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Únete como Princesa Embajadora</a:t>
            </a:r>
            <a:endParaRPr lang="es-ES" sz="3600" b="1" dirty="0">
              <a:solidFill>
                <a:schemeClr val="tx1">
                  <a:lumMod val="75000"/>
                  <a:lumOff val="25000"/>
                </a:schemeClr>
              </a:solidFill>
              <a:latin typeface="Montserrat" panose="00000500000000000000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/>
            </a:gs>
            <a:gs pos="94000">
              <a:schemeClr val="accent4">
                <a:lumMod val="100000"/>
              </a:scheme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7"/>
          <p:cNvSpPr txBox="1"/>
          <p:nvPr/>
        </p:nvSpPr>
        <p:spPr>
          <a:xfrm>
            <a:off x="6066017" y="1345743"/>
            <a:ext cx="4369754" cy="11551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Bienvenidos</a:t>
            </a:r>
            <a:r>
              <a:rPr lang="es-ES" alt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!!!</a:t>
            </a:r>
            <a:endParaRPr lang="es-ES" alt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0000500000000000000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" name="Text Placeholder 7"/>
          <p:cNvSpPr txBox="1"/>
          <p:nvPr/>
        </p:nvSpPr>
        <p:spPr>
          <a:xfrm>
            <a:off x="6066017" y="2589744"/>
            <a:ext cx="4510858" cy="179626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just">
              <a:lnSpc>
                <a:spcPct val="100000"/>
              </a:lnSpc>
              <a:buNone/>
            </a:pPr>
            <a:r>
              <a:rPr lang="en-US" sz="1600" smtClean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¡Bienvenido a Perumira, el magazine de entrevistas del talento global! Estamos entusiasmados de compartir historias inspiradoras y experiencias de líderes en diferentes industrias para ayudar a nuestros lectores a aprender y crecer en sus carreras. ¡Esperamos verte de vuelta pronto para leer nuestras próximas entrevistas!</a:t>
            </a:r>
            <a:endParaRPr lang="en-US" sz="1600" smtClean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18343" y="518646"/>
            <a:ext cx="4119514" cy="585404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066017" y="4605382"/>
            <a:ext cx="4909008" cy="91440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2" name="Text Placeholder 7"/>
          <p:cNvSpPr txBox="1"/>
          <p:nvPr/>
        </p:nvSpPr>
        <p:spPr>
          <a:xfrm>
            <a:off x="6492580" y="4906871"/>
            <a:ext cx="4055883" cy="31142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buNone/>
            </a:pPr>
            <a:r>
              <a:rPr lang="es-ES" altLang="id-ID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https://perumira.org/</a:t>
            </a:r>
            <a:endParaRPr lang="es-ES" altLang="id-ID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73050" y="5218385"/>
            <a:ext cx="4610100" cy="11103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317500" dist="508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951048" y="5292906"/>
            <a:ext cx="3579223" cy="3689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ES" altLang="id-ID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Comunicando</a:t>
            </a:r>
            <a:endParaRPr lang="es-ES" altLang="id-ID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70767" y="5736091"/>
            <a:ext cx="2814320" cy="4305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  <a:scene3d>
              <a:camera prst="orthographicFront"/>
              <a:lightRig rig="threePt" dir="t"/>
            </a:scene3d>
          </a:bodyPr>
          <a:lstStyle/>
          <a:p>
            <a:pPr algn="l"/>
            <a:r>
              <a:rPr lang="es-ES" altLang="id-ID" sz="2800" b="1" dirty="0" smtClean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tserrat" panose="00000500000000000000" pitchFamily="50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Pasión&amp; Sueños</a:t>
            </a:r>
            <a:endParaRPr lang="es-ES" altLang="id-ID" sz="2800" b="1" dirty="0" smtClean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Montserrat" panose="00000500000000000000" pitchFamily="50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8" name="Picture Placeholder 7" descr="Belén Suasnavas - 1- Ecuador"/>
          <p:cNvPicPr>
            <a:picLocks noChangeAspect="1"/>
          </p:cNvPicPr>
          <p:nvPr>
            <p:ph type="pic" sz="quarter" idx="13"/>
          </p:nvPr>
        </p:nvPicPr>
        <p:blipFill>
          <a:blip r:embed="rId1"/>
          <a:stretch>
            <a:fillRect/>
          </a:stretch>
        </p:blipFill>
        <p:spPr>
          <a:xfrm>
            <a:off x="625475" y="629920"/>
            <a:ext cx="3905250" cy="45885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60" y="4068713"/>
            <a:ext cx="1972653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GANA DINERO</a:t>
            </a:r>
            <a:endParaRPr lang="es-ES" alt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93757" y="4530689"/>
            <a:ext cx="2070730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altLang="en-US" sz="1200" dirty="0">
                <a:solidFill>
                  <a:schemeClr val="bg1">
                    <a:lumMod val="6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Entrevista Talentos, Profesionales e Influencers del Mundo y gana hasta 60% del valor de la entrevista</a:t>
            </a:r>
            <a:endParaRPr lang="es-ES" altLang="en-US" sz="1200" dirty="0">
              <a:solidFill>
                <a:schemeClr val="bg1">
                  <a:lumMod val="6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82274" y="4068713"/>
            <a:ext cx="1972653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HERRAMIENTAS</a:t>
            </a:r>
            <a:endParaRPr lang="es-ES" alt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32971" y="4530689"/>
            <a:ext cx="2070730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altLang="en-US" sz="1200" dirty="0">
                <a:solidFill>
                  <a:schemeClr val="bg1">
                    <a:lumMod val="6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Aprende habilidades y destrezas digitales para tus propios proyectos.</a:t>
            </a:r>
            <a:endParaRPr lang="es-ES" altLang="en-US" sz="1200" dirty="0">
              <a:solidFill>
                <a:schemeClr val="bg1">
                  <a:lumMod val="6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70791" y="4068713"/>
            <a:ext cx="1972653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e-CERTIFICADO </a:t>
            </a:r>
            <a:endParaRPr lang="es-ES" alt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421488" y="4530689"/>
            <a:ext cx="2070730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altLang="en-US" sz="1200" dirty="0">
                <a:solidFill>
                  <a:schemeClr val="bg1">
                    <a:lumMod val="6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Certificacion Internacional de Perumira Global Talent y Miss Global Talent</a:t>
            </a:r>
            <a:endParaRPr lang="es-ES" altLang="en-US" sz="1200" dirty="0">
              <a:solidFill>
                <a:schemeClr val="bg1">
                  <a:lumMod val="6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103655" y="4068713"/>
            <a:ext cx="1972653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SER UNA MISS</a:t>
            </a:r>
            <a:endParaRPr lang="es-ES" alt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054352" y="4530689"/>
            <a:ext cx="2070730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altLang="en-US" sz="1200" dirty="0">
                <a:solidFill>
                  <a:schemeClr val="bg1">
                    <a:lumMod val="6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Inscripcion gratuita para nuestro Certamen Mundial Miss Global Talent</a:t>
            </a:r>
            <a:endParaRPr lang="es-ES" altLang="en-US" sz="1200" dirty="0">
              <a:solidFill>
                <a:schemeClr val="bg1">
                  <a:lumMod val="6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396968" y="2038400"/>
            <a:ext cx="1457045" cy="1457045"/>
          </a:xfrm>
          <a:prstGeom prst="ellipse">
            <a:avLst/>
          </a:prstGeom>
          <a:gradFill>
            <a:gsLst>
              <a:gs pos="0">
                <a:schemeClr val="accent1"/>
              </a:gs>
              <a:gs pos="94000">
                <a:schemeClr val="accent4">
                  <a:lumMod val="100000"/>
                  <a:alpha val="93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143060" y="1764931"/>
            <a:ext cx="1964860" cy="1964860"/>
          </a:xfrm>
          <a:prstGeom prst="ellipse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043975" y="2038400"/>
            <a:ext cx="1457045" cy="1457045"/>
          </a:xfrm>
          <a:prstGeom prst="ellipse">
            <a:avLst/>
          </a:prstGeom>
          <a:gradFill>
            <a:gsLst>
              <a:gs pos="0">
                <a:schemeClr val="accent1"/>
              </a:gs>
              <a:gs pos="94000">
                <a:schemeClr val="accent4">
                  <a:lumMod val="100000"/>
                  <a:alpha val="93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3790067" y="1764931"/>
            <a:ext cx="1964860" cy="1964860"/>
          </a:xfrm>
          <a:prstGeom prst="ellipse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6690982" y="2038400"/>
            <a:ext cx="1457045" cy="1457045"/>
          </a:xfrm>
          <a:prstGeom prst="ellipse">
            <a:avLst/>
          </a:prstGeom>
          <a:gradFill>
            <a:gsLst>
              <a:gs pos="0">
                <a:schemeClr val="accent1"/>
              </a:gs>
              <a:gs pos="94000">
                <a:schemeClr val="accent4">
                  <a:lumMod val="100000"/>
                  <a:alpha val="93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6437074" y="1764931"/>
            <a:ext cx="1964860" cy="1964860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9337989" y="2038400"/>
            <a:ext cx="1457045" cy="1457045"/>
          </a:xfrm>
          <a:prstGeom prst="ellipse">
            <a:avLst/>
          </a:prstGeom>
          <a:gradFill>
            <a:gsLst>
              <a:gs pos="0">
                <a:schemeClr val="accent1"/>
              </a:gs>
              <a:gs pos="94000">
                <a:schemeClr val="accent4">
                  <a:lumMod val="100000"/>
                  <a:alpha val="93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9084081" y="1764931"/>
            <a:ext cx="1964860" cy="1964860"/>
          </a:xfrm>
          <a:prstGeom prst="ellipse">
            <a:avLst/>
          </a:prstGeom>
          <a:noFill/>
          <a:ln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18" name="Group 4"/>
          <p:cNvGrpSpPr>
            <a:grpSpLocks noChangeAspect="1"/>
          </p:cNvGrpSpPr>
          <p:nvPr/>
        </p:nvGrpSpPr>
        <p:grpSpPr bwMode="auto">
          <a:xfrm>
            <a:off x="9844710" y="2586643"/>
            <a:ext cx="406953" cy="426803"/>
            <a:chOff x="1772" y="251"/>
            <a:chExt cx="205" cy="215"/>
          </a:xfrm>
          <a:solidFill>
            <a:schemeClr val="bg1"/>
          </a:solidFill>
        </p:grpSpPr>
        <p:sp>
          <p:nvSpPr>
            <p:cNvPr id="19" name="Freeform 6"/>
            <p:cNvSpPr/>
            <p:nvPr/>
          </p:nvSpPr>
          <p:spPr bwMode="auto">
            <a:xfrm>
              <a:off x="1772" y="403"/>
              <a:ext cx="49" cy="63"/>
            </a:xfrm>
            <a:custGeom>
              <a:avLst/>
              <a:gdLst>
                <a:gd name="T0" fmla="*/ 146 w 733"/>
                <a:gd name="T1" fmla="*/ 0 h 954"/>
                <a:gd name="T2" fmla="*/ 586 w 733"/>
                <a:gd name="T3" fmla="*/ 0 h 954"/>
                <a:gd name="T4" fmla="*/ 617 w 733"/>
                <a:gd name="T5" fmla="*/ 3 h 954"/>
                <a:gd name="T6" fmla="*/ 644 w 733"/>
                <a:gd name="T7" fmla="*/ 12 h 954"/>
                <a:gd name="T8" fmla="*/ 669 w 733"/>
                <a:gd name="T9" fmla="*/ 25 h 954"/>
                <a:gd name="T10" fmla="*/ 691 w 733"/>
                <a:gd name="T11" fmla="*/ 44 h 954"/>
                <a:gd name="T12" fmla="*/ 708 w 733"/>
                <a:gd name="T13" fmla="*/ 65 h 954"/>
                <a:gd name="T14" fmla="*/ 722 w 733"/>
                <a:gd name="T15" fmla="*/ 90 h 954"/>
                <a:gd name="T16" fmla="*/ 730 w 733"/>
                <a:gd name="T17" fmla="*/ 118 h 954"/>
                <a:gd name="T18" fmla="*/ 733 w 733"/>
                <a:gd name="T19" fmla="*/ 147 h 954"/>
                <a:gd name="T20" fmla="*/ 733 w 733"/>
                <a:gd name="T21" fmla="*/ 807 h 954"/>
                <a:gd name="T22" fmla="*/ 730 w 733"/>
                <a:gd name="T23" fmla="*/ 836 h 954"/>
                <a:gd name="T24" fmla="*/ 722 w 733"/>
                <a:gd name="T25" fmla="*/ 864 h 954"/>
                <a:gd name="T26" fmla="*/ 708 w 733"/>
                <a:gd name="T27" fmla="*/ 889 h 954"/>
                <a:gd name="T28" fmla="*/ 691 w 733"/>
                <a:gd name="T29" fmla="*/ 910 h 954"/>
                <a:gd name="T30" fmla="*/ 669 w 733"/>
                <a:gd name="T31" fmla="*/ 929 h 954"/>
                <a:gd name="T32" fmla="*/ 644 w 733"/>
                <a:gd name="T33" fmla="*/ 942 h 954"/>
                <a:gd name="T34" fmla="*/ 617 w 733"/>
                <a:gd name="T35" fmla="*/ 951 h 954"/>
                <a:gd name="T36" fmla="*/ 586 w 733"/>
                <a:gd name="T37" fmla="*/ 954 h 954"/>
                <a:gd name="T38" fmla="*/ 146 w 733"/>
                <a:gd name="T39" fmla="*/ 954 h 954"/>
                <a:gd name="T40" fmla="*/ 117 w 733"/>
                <a:gd name="T41" fmla="*/ 951 h 954"/>
                <a:gd name="T42" fmla="*/ 89 w 733"/>
                <a:gd name="T43" fmla="*/ 942 h 954"/>
                <a:gd name="T44" fmla="*/ 65 w 733"/>
                <a:gd name="T45" fmla="*/ 929 h 954"/>
                <a:gd name="T46" fmla="*/ 43 w 733"/>
                <a:gd name="T47" fmla="*/ 910 h 954"/>
                <a:gd name="T48" fmla="*/ 25 w 733"/>
                <a:gd name="T49" fmla="*/ 889 h 954"/>
                <a:gd name="T50" fmla="*/ 11 w 733"/>
                <a:gd name="T51" fmla="*/ 864 h 954"/>
                <a:gd name="T52" fmla="*/ 3 w 733"/>
                <a:gd name="T53" fmla="*/ 836 h 954"/>
                <a:gd name="T54" fmla="*/ 0 w 733"/>
                <a:gd name="T55" fmla="*/ 807 h 954"/>
                <a:gd name="T56" fmla="*/ 0 w 733"/>
                <a:gd name="T57" fmla="*/ 147 h 954"/>
                <a:gd name="T58" fmla="*/ 3 w 733"/>
                <a:gd name="T59" fmla="*/ 118 h 954"/>
                <a:gd name="T60" fmla="*/ 11 w 733"/>
                <a:gd name="T61" fmla="*/ 90 h 954"/>
                <a:gd name="T62" fmla="*/ 25 w 733"/>
                <a:gd name="T63" fmla="*/ 65 h 954"/>
                <a:gd name="T64" fmla="*/ 43 w 733"/>
                <a:gd name="T65" fmla="*/ 44 h 954"/>
                <a:gd name="T66" fmla="*/ 65 w 733"/>
                <a:gd name="T67" fmla="*/ 25 h 954"/>
                <a:gd name="T68" fmla="*/ 89 w 733"/>
                <a:gd name="T69" fmla="*/ 12 h 954"/>
                <a:gd name="T70" fmla="*/ 117 w 733"/>
                <a:gd name="T71" fmla="*/ 3 h 954"/>
                <a:gd name="T72" fmla="*/ 146 w 733"/>
                <a:gd name="T73" fmla="*/ 0 h 9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33" h="954">
                  <a:moveTo>
                    <a:pt x="146" y="0"/>
                  </a:moveTo>
                  <a:lnTo>
                    <a:pt x="586" y="0"/>
                  </a:lnTo>
                  <a:lnTo>
                    <a:pt x="617" y="3"/>
                  </a:lnTo>
                  <a:lnTo>
                    <a:pt x="644" y="12"/>
                  </a:lnTo>
                  <a:lnTo>
                    <a:pt x="669" y="25"/>
                  </a:lnTo>
                  <a:lnTo>
                    <a:pt x="691" y="44"/>
                  </a:lnTo>
                  <a:lnTo>
                    <a:pt x="708" y="65"/>
                  </a:lnTo>
                  <a:lnTo>
                    <a:pt x="722" y="90"/>
                  </a:lnTo>
                  <a:lnTo>
                    <a:pt x="730" y="118"/>
                  </a:lnTo>
                  <a:lnTo>
                    <a:pt x="733" y="147"/>
                  </a:lnTo>
                  <a:lnTo>
                    <a:pt x="733" y="807"/>
                  </a:lnTo>
                  <a:lnTo>
                    <a:pt x="730" y="836"/>
                  </a:lnTo>
                  <a:lnTo>
                    <a:pt x="722" y="864"/>
                  </a:lnTo>
                  <a:lnTo>
                    <a:pt x="708" y="889"/>
                  </a:lnTo>
                  <a:lnTo>
                    <a:pt x="691" y="910"/>
                  </a:lnTo>
                  <a:lnTo>
                    <a:pt x="669" y="929"/>
                  </a:lnTo>
                  <a:lnTo>
                    <a:pt x="644" y="942"/>
                  </a:lnTo>
                  <a:lnTo>
                    <a:pt x="617" y="951"/>
                  </a:lnTo>
                  <a:lnTo>
                    <a:pt x="586" y="954"/>
                  </a:lnTo>
                  <a:lnTo>
                    <a:pt x="146" y="954"/>
                  </a:lnTo>
                  <a:lnTo>
                    <a:pt x="117" y="951"/>
                  </a:lnTo>
                  <a:lnTo>
                    <a:pt x="89" y="942"/>
                  </a:lnTo>
                  <a:lnTo>
                    <a:pt x="65" y="929"/>
                  </a:lnTo>
                  <a:lnTo>
                    <a:pt x="43" y="910"/>
                  </a:lnTo>
                  <a:lnTo>
                    <a:pt x="25" y="889"/>
                  </a:lnTo>
                  <a:lnTo>
                    <a:pt x="11" y="864"/>
                  </a:lnTo>
                  <a:lnTo>
                    <a:pt x="3" y="836"/>
                  </a:lnTo>
                  <a:lnTo>
                    <a:pt x="0" y="807"/>
                  </a:lnTo>
                  <a:lnTo>
                    <a:pt x="0" y="147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5"/>
                  </a:lnTo>
                  <a:lnTo>
                    <a:pt x="43" y="44"/>
                  </a:lnTo>
                  <a:lnTo>
                    <a:pt x="65" y="25"/>
                  </a:lnTo>
                  <a:lnTo>
                    <a:pt x="89" y="12"/>
                  </a:lnTo>
                  <a:lnTo>
                    <a:pt x="117" y="3"/>
                  </a:lnTo>
                  <a:lnTo>
                    <a:pt x="14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6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20" name="Freeform 7"/>
            <p:cNvSpPr/>
            <p:nvPr/>
          </p:nvSpPr>
          <p:spPr bwMode="auto">
            <a:xfrm>
              <a:off x="1848" y="369"/>
              <a:ext cx="49" cy="97"/>
            </a:xfrm>
            <a:custGeom>
              <a:avLst/>
              <a:gdLst>
                <a:gd name="T0" fmla="*/ 147 w 734"/>
                <a:gd name="T1" fmla="*/ 0 h 1467"/>
                <a:gd name="T2" fmla="*/ 588 w 734"/>
                <a:gd name="T3" fmla="*/ 0 h 1467"/>
                <a:gd name="T4" fmla="*/ 617 w 734"/>
                <a:gd name="T5" fmla="*/ 3 h 1467"/>
                <a:gd name="T6" fmla="*/ 644 w 734"/>
                <a:gd name="T7" fmla="*/ 12 h 1467"/>
                <a:gd name="T8" fmla="*/ 670 w 734"/>
                <a:gd name="T9" fmla="*/ 25 h 1467"/>
                <a:gd name="T10" fmla="*/ 691 w 734"/>
                <a:gd name="T11" fmla="*/ 44 h 1467"/>
                <a:gd name="T12" fmla="*/ 709 w 734"/>
                <a:gd name="T13" fmla="*/ 65 h 1467"/>
                <a:gd name="T14" fmla="*/ 722 w 734"/>
                <a:gd name="T15" fmla="*/ 90 h 1467"/>
                <a:gd name="T16" fmla="*/ 731 w 734"/>
                <a:gd name="T17" fmla="*/ 118 h 1467"/>
                <a:gd name="T18" fmla="*/ 734 w 734"/>
                <a:gd name="T19" fmla="*/ 147 h 1467"/>
                <a:gd name="T20" fmla="*/ 734 w 734"/>
                <a:gd name="T21" fmla="*/ 1320 h 1467"/>
                <a:gd name="T22" fmla="*/ 731 w 734"/>
                <a:gd name="T23" fmla="*/ 1349 h 1467"/>
                <a:gd name="T24" fmla="*/ 722 w 734"/>
                <a:gd name="T25" fmla="*/ 1377 h 1467"/>
                <a:gd name="T26" fmla="*/ 709 w 734"/>
                <a:gd name="T27" fmla="*/ 1402 h 1467"/>
                <a:gd name="T28" fmla="*/ 691 w 734"/>
                <a:gd name="T29" fmla="*/ 1423 h 1467"/>
                <a:gd name="T30" fmla="*/ 670 w 734"/>
                <a:gd name="T31" fmla="*/ 1442 h 1467"/>
                <a:gd name="T32" fmla="*/ 644 w 734"/>
                <a:gd name="T33" fmla="*/ 1455 h 1467"/>
                <a:gd name="T34" fmla="*/ 617 w 734"/>
                <a:gd name="T35" fmla="*/ 1464 h 1467"/>
                <a:gd name="T36" fmla="*/ 588 w 734"/>
                <a:gd name="T37" fmla="*/ 1467 h 1467"/>
                <a:gd name="T38" fmla="*/ 147 w 734"/>
                <a:gd name="T39" fmla="*/ 1467 h 1467"/>
                <a:gd name="T40" fmla="*/ 118 w 734"/>
                <a:gd name="T41" fmla="*/ 1464 h 1467"/>
                <a:gd name="T42" fmla="*/ 90 w 734"/>
                <a:gd name="T43" fmla="*/ 1455 h 1467"/>
                <a:gd name="T44" fmla="*/ 65 w 734"/>
                <a:gd name="T45" fmla="*/ 1442 h 1467"/>
                <a:gd name="T46" fmla="*/ 44 w 734"/>
                <a:gd name="T47" fmla="*/ 1423 h 1467"/>
                <a:gd name="T48" fmla="*/ 26 w 734"/>
                <a:gd name="T49" fmla="*/ 1402 h 1467"/>
                <a:gd name="T50" fmla="*/ 12 w 734"/>
                <a:gd name="T51" fmla="*/ 1377 h 1467"/>
                <a:gd name="T52" fmla="*/ 3 w 734"/>
                <a:gd name="T53" fmla="*/ 1349 h 1467"/>
                <a:gd name="T54" fmla="*/ 0 w 734"/>
                <a:gd name="T55" fmla="*/ 1320 h 1467"/>
                <a:gd name="T56" fmla="*/ 0 w 734"/>
                <a:gd name="T57" fmla="*/ 147 h 1467"/>
                <a:gd name="T58" fmla="*/ 3 w 734"/>
                <a:gd name="T59" fmla="*/ 118 h 1467"/>
                <a:gd name="T60" fmla="*/ 12 w 734"/>
                <a:gd name="T61" fmla="*/ 90 h 1467"/>
                <a:gd name="T62" fmla="*/ 26 w 734"/>
                <a:gd name="T63" fmla="*/ 65 h 1467"/>
                <a:gd name="T64" fmla="*/ 44 w 734"/>
                <a:gd name="T65" fmla="*/ 44 h 1467"/>
                <a:gd name="T66" fmla="*/ 65 w 734"/>
                <a:gd name="T67" fmla="*/ 25 h 1467"/>
                <a:gd name="T68" fmla="*/ 90 w 734"/>
                <a:gd name="T69" fmla="*/ 12 h 1467"/>
                <a:gd name="T70" fmla="*/ 118 w 734"/>
                <a:gd name="T71" fmla="*/ 3 h 1467"/>
                <a:gd name="T72" fmla="*/ 147 w 734"/>
                <a:gd name="T73" fmla="*/ 0 h 1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34" h="1467">
                  <a:moveTo>
                    <a:pt x="147" y="0"/>
                  </a:moveTo>
                  <a:lnTo>
                    <a:pt x="588" y="0"/>
                  </a:lnTo>
                  <a:lnTo>
                    <a:pt x="617" y="3"/>
                  </a:lnTo>
                  <a:lnTo>
                    <a:pt x="644" y="12"/>
                  </a:lnTo>
                  <a:lnTo>
                    <a:pt x="670" y="25"/>
                  </a:lnTo>
                  <a:lnTo>
                    <a:pt x="691" y="44"/>
                  </a:lnTo>
                  <a:lnTo>
                    <a:pt x="709" y="65"/>
                  </a:lnTo>
                  <a:lnTo>
                    <a:pt x="722" y="90"/>
                  </a:lnTo>
                  <a:lnTo>
                    <a:pt x="731" y="118"/>
                  </a:lnTo>
                  <a:lnTo>
                    <a:pt x="734" y="147"/>
                  </a:lnTo>
                  <a:lnTo>
                    <a:pt x="734" y="1320"/>
                  </a:lnTo>
                  <a:lnTo>
                    <a:pt x="731" y="1349"/>
                  </a:lnTo>
                  <a:lnTo>
                    <a:pt x="722" y="1377"/>
                  </a:lnTo>
                  <a:lnTo>
                    <a:pt x="709" y="1402"/>
                  </a:lnTo>
                  <a:lnTo>
                    <a:pt x="691" y="1423"/>
                  </a:lnTo>
                  <a:lnTo>
                    <a:pt x="670" y="1442"/>
                  </a:lnTo>
                  <a:lnTo>
                    <a:pt x="644" y="1455"/>
                  </a:lnTo>
                  <a:lnTo>
                    <a:pt x="617" y="1464"/>
                  </a:lnTo>
                  <a:lnTo>
                    <a:pt x="588" y="1467"/>
                  </a:lnTo>
                  <a:lnTo>
                    <a:pt x="147" y="1467"/>
                  </a:lnTo>
                  <a:lnTo>
                    <a:pt x="118" y="1464"/>
                  </a:lnTo>
                  <a:lnTo>
                    <a:pt x="90" y="1455"/>
                  </a:lnTo>
                  <a:lnTo>
                    <a:pt x="65" y="1442"/>
                  </a:lnTo>
                  <a:lnTo>
                    <a:pt x="44" y="1423"/>
                  </a:lnTo>
                  <a:lnTo>
                    <a:pt x="26" y="1402"/>
                  </a:lnTo>
                  <a:lnTo>
                    <a:pt x="12" y="1377"/>
                  </a:lnTo>
                  <a:lnTo>
                    <a:pt x="3" y="1349"/>
                  </a:lnTo>
                  <a:lnTo>
                    <a:pt x="0" y="1320"/>
                  </a:lnTo>
                  <a:lnTo>
                    <a:pt x="0" y="147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5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0" y="12"/>
                  </a:lnTo>
                  <a:lnTo>
                    <a:pt x="118" y="3"/>
                  </a:lnTo>
                  <a:lnTo>
                    <a:pt x="14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6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21" name="Freeform 8"/>
            <p:cNvSpPr/>
            <p:nvPr/>
          </p:nvSpPr>
          <p:spPr bwMode="auto">
            <a:xfrm>
              <a:off x="1924" y="329"/>
              <a:ext cx="49" cy="137"/>
            </a:xfrm>
            <a:custGeom>
              <a:avLst/>
              <a:gdLst>
                <a:gd name="T0" fmla="*/ 146 w 734"/>
                <a:gd name="T1" fmla="*/ 0 h 2053"/>
                <a:gd name="T2" fmla="*/ 587 w 734"/>
                <a:gd name="T3" fmla="*/ 0 h 2053"/>
                <a:gd name="T4" fmla="*/ 616 w 734"/>
                <a:gd name="T5" fmla="*/ 3 h 2053"/>
                <a:gd name="T6" fmla="*/ 644 w 734"/>
                <a:gd name="T7" fmla="*/ 11 h 2053"/>
                <a:gd name="T8" fmla="*/ 669 w 734"/>
                <a:gd name="T9" fmla="*/ 25 h 2053"/>
                <a:gd name="T10" fmla="*/ 690 w 734"/>
                <a:gd name="T11" fmla="*/ 43 h 2053"/>
                <a:gd name="T12" fmla="*/ 708 w 734"/>
                <a:gd name="T13" fmla="*/ 65 h 2053"/>
                <a:gd name="T14" fmla="*/ 722 w 734"/>
                <a:gd name="T15" fmla="*/ 89 h 2053"/>
                <a:gd name="T16" fmla="*/ 731 w 734"/>
                <a:gd name="T17" fmla="*/ 117 h 2053"/>
                <a:gd name="T18" fmla="*/ 734 w 734"/>
                <a:gd name="T19" fmla="*/ 146 h 2053"/>
                <a:gd name="T20" fmla="*/ 734 w 734"/>
                <a:gd name="T21" fmla="*/ 1906 h 2053"/>
                <a:gd name="T22" fmla="*/ 731 w 734"/>
                <a:gd name="T23" fmla="*/ 1935 h 2053"/>
                <a:gd name="T24" fmla="*/ 722 w 734"/>
                <a:gd name="T25" fmla="*/ 1963 h 2053"/>
                <a:gd name="T26" fmla="*/ 708 w 734"/>
                <a:gd name="T27" fmla="*/ 1988 h 2053"/>
                <a:gd name="T28" fmla="*/ 690 w 734"/>
                <a:gd name="T29" fmla="*/ 2009 h 2053"/>
                <a:gd name="T30" fmla="*/ 669 w 734"/>
                <a:gd name="T31" fmla="*/ 2028 h 2053"/>
                <a:gd name="T32" fmla="*/ 644 w 734"/>
                <a:gd name="T33" fmla="*/ 2041 h 2053"/>
                <a:gd name="T34" fmla="*/ 616 w 734"/>
                <a:gd name="T35" fmla="*/ 2050 h 2053"/>
                <a:gd name="T36" fmla="*/ 587 w 734"/>
                <a:gd name="T37" fmla="*/ 2053 h 2053"/>
                <a:gd name="T38" fmla="*/ 146 w 734"/>
                <a:gd name="T39" fmla="*/ 2053 h 2053"/>
                <a:gd name="T40" fmla="*/ 117 w 734"/>
                <a:gd name="T41" fmla="*/ 2050 h 2053"/>
                <a:gd name="T42" fmla="*/ 90 w 734"/>
                <a:gd name="T43" fmla="*/ 2041 h 2053"/>
                <a:gd name="T44" fmla="*/ 64 w 734"/>
                <a:gd name="T45" fmla="*/ 2028 h 2053"/>
                <a:gd name="T46" fmla="*/ 43 w 734"/>
                <a:gd name="T47" fmla="*/ 2009 h 2053"/>
                <a:gd name="T48" fmla="*/ 25 w 734"/>
                <a:gd name="T49" fmla="*/ 1988 h 2053"/>
                <a:gd name="T50" fmla="*/ 12 w 734"/>
                <a:gd name="T51" fmla="*/ 1963 h 2053"/>
                <a:gd name="T52" fmla="*/ 3 w 734"/>
                <a:gd name="T53" fmla="*/ 1935 h 2053"/>
                <a:gd name="T54" fmla="*/ 0 w 734"/>
                <a:gd name="T55" fmla="*/ 1906 h 2053"/>
                <a:gd name="T56" fmla="*/ 0 w 734"/>
                <a:gd name="T57" fmla="*/ 146 h 2053"/>
                <a:gd name="T58" fmla="*/ 3 w 734"/>
                <a:gd name="T59" fmla="*/ 117 h 2053"/>
                <a:gd name="T60" fmla="*/ 12 w 734"/>
                <a:gd name="T61" fmla="*/ 89 h 2053"/>
                <a:gd name="T62" fmla="*/ 25 w 734"/>
                <a:gd name="T63" fmla="*/ 65 h 2053"/>
                <a:gd name="T64" fmla="*/ 43 w 734"/>
                <a:gd name="T65" fmla="*/ 43 h 2053"/>
                <a:gd name="T66" fmla="*/ 64 w 734"/>
                <a:gd name="T67" fmla="*/ 25 h 2053"/>
                <a:gd name="T68" fmla="*/ 90 w 734"/>
                <a:gd name="T69" fmla="*/ 11 h 2053"/>
                <a:gd name="T70" fmla="*/ 117 w 734"/>
                <a:gd name="T71" fmla="*/ 3 h 2053"/>
                <a:gd name="T72" fmla="*/ 146 w 734"/>
                <a:gd name="T73" fmla="*/ 0 h 20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34" h="2053">
                  <a:moveTo>
                    <a:pt x="146" y="0"/>
                  </a:moveTo>
                  <a:lnTo>
                    <a:pt x="587" y="0"/>
                  </a:lnTo>
                  <a:lnTo>
                    <a:pt x="616" y="3"/>
                  </a:lnTo>
                  <a:lnTo>
                    <a:pt x="644" y="11"/>
                  </a:lnTo>
                  <a:lnTo>
                    <a:pt x="669" y="25"/>
                  </a:lnTo>
                  <a:lnTo>
                    <a:pt x="690" y="43"/>
                  </a:lnTo>
                  <a:lnTo>
                    <a:pt x="708" y="65"/>
                  </a:lnTo>
                  <a:lnTo>
                    <a:pt x="722" y="89"/>
                  </a:lnTo>
                  <a:lnTo>
                    <a:pt x="731" y="117"/>
                  </a:lnTo>
                  <a:lnTo>
                    <a:pt x="734" y="146"/>
                  </a:lnTo>
                  <a:lnTo>
                    <a:pt x="734" y="1906"/>
                  </a:lnTo>
                  <a:lnTo>
                    <a:pt x="731" y="1935"/>
                  </a:lnTo>
                  <a:lnTo>
                    <a:pt x="722" y="1963"/>
                  </a:lnTo>
                  <a:lnTo>
                    <a:pt x="708" y="1988"/>
                  </a:lnTo>
                  <a:lnTo>
                    <a:pt x="690" y="2009"/>
                  </a:lnTo>
                  <a:lnTo>
                    <a:pt x="669" y="2028"/>
                  </a:lnTo>
                  <a:lnTo>
                    <a:pt x="644" y="2041"/>
                  </a:lnTo>
                  <a:lnTo>
                    <a:pt x="616" y="2050"/>
                  </a:lnTo>
                  <a:lnTo>
                    <a:pt x="587" y="2053"/>
                  </a:lnTo>
                  <a:lnTo>
                    <a:pt x="146" y="2053"/>
                  </a:lnTo>
                  <a:lnTo>
                    <a:pt x="117" y="2050"/>
                  </a:lnTo>
                  <a:lnTo>
                    <a:pt x="90" y="2041"/>
                  </a:lnTo>
                  <a:lnTo>
                    <a:pt x="64" y="2028"/>
                  </a:lnTo>
                  <a:lnTo>
                    <a:pt x="43" y="2009"/>
                  </a:lnTo>
                  <a:lnTo>
                    <a:pt x="25" y="1988"/>
                  </a:lnTo>
                  <a:lnTo>
                    <a:pt x="12" y="1963"/>
                  </a:lnTo>
                  <a:lnTo>
                    <a:pt x="3" y="1935"/>
                  </a:lnTo>
                  <a:lnTo>
                    <a:pt x="0" y="1906"/>
                  </a:lnTo>
                  <a:lnTo>
                    <a:pt x="0" y="146"/>
                  </a:lnTo>
                  <a:lnTo>
                    <a:pt x="3" y="117"/>
                  </a:lnTo>
                  <a:lnTo>
                    <a:pt x="12" y="89"/>
                  </a:lnTo>
                  <a:lnTo>
                    <a:pt x="25" y="65"/>
                  </a:lnTo>
                  <a:lnTo>
                    <a:pt x="43" y="43"/>
                  </a:lnTo>
                  <a:lnTo>
                    <a:pt x="64" y="25"/>
                  </a:lnTo>
                  <a:lnTo>
                    <a:pt x="90" y="11"/>
                  </a:lnTo>
                  <a:lnTo>
                    <a:pt x="117" y="3"/>
                  </a:lnTo>
                  <a:lnTo>
                    <a:pt x="14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6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22" name="Freeform 9"/>
            <p:cNvSpPr/>
            <p:nvPr/>
          </p:nvSpPr>
          <p:spPr bwMode="auto">
            <a:xfrm>
              <a:off x="1941" y="251"/>
              <a:ext cx="14" cy="14"/>
            </a:xfrm>
            <a:custGeom>
              <a:avLst/>
              <a:gdLst>
                <a:gd name="T0" fmla="*/ 105 w 209"/>
                <a:gd name="T1" fmla="*/ 0 h 209"/>
                <a:gd name="T2" fmla="*/ 105 w 209"/>
                <a:gd name="T3" fmla="*/ 0 h 209"/>
                <a:gd name="T4" fmla="*/ 129 w 209"/>
                <a:gd name="T5" fmla="*/ 4 h 209"/>
                <a:gd name="T6" fmla="*/ 150 w 209"/>
                <a:gd name="T7" fmla="*/ 11 h 209"/>
                <a:gd name="T8" fmla="*/ 171 w 209"/>
                <a:gd name="T9" fmla="*/ 23 h 209"/>
                <a:gd name="T10" fmla="*/ 187 w 209"/>
                <a:gd name="T11" fmla="*/ 39 h 209"/>
                <a:gd name="T12" fmla="*/ 199 w 209"/>
                <a:gd name="T13" fmla="*/ 59 h 209"/>
                <a:gd name="T14" fmla="*/ 207 w 209"/>
                <a:gd name="T15" fmla="*/ 81 h 209"/>
                <a:gd name="T16" fmla="*/ 209 w 209"/>
                <a:gd name="T17" fmla="*/ 105 h 209"/>
                <a:gd name="T18" fmla="*/ 207 w 209"/>
                <a:gd name="T19" fmla="*/ 129 h 209"/>
                <a:gd name="T20" fmla="*/ 199 w 209"/>
                <a:gd name="T21" fmla="*/ 150 h 209"/>
                <a:gd name="T22" fmla="*/ 187 w 209"/>
                <a:gd name="T23" fmla="*/ 170 h 209"/>
                <a:gd name="T24" fmla="*/ 171 w 209"/>
                <a:gd name="T25" fmla="*/ 186 h 209"/>
                <a:gd name="T26" fmla="*/ 150 w 209"/>
                <a:gd name="T27" fmla="*/ 198 h 209"/>
                <a:gd name="T28" fmla="*/ 129 w 209"/>
                <a:gd name="T29" fmla="*/ 206 h 209"/>
                <a:gd name="T30" fmla="*/ 105 w 209"/>
                <a:gd name="T31" fmla="*/ 209 h 209"/>
                <a:gd name="T32" fmla="*/ 81 w 209"/>
                <a:gd name="T33" fmla="*/ 206 h 209"/>
                <a:gd name="T34" fmla="*/ 59 w 209"/>
                <a:gd name="T35" fmla="*/ 198 h 209"/>
                <a:gd name="T36" fmla="*/ 40 w 209"/>
                <a:gd name="T37" fmla="*/ 186 h 209"/>
                <a:gd name="T38" fmla="*/ 23 w 209"/>
                <a:gd name="T39" fmla="*/ 170 h 209"/>
                <a:gd name="T40" fmla="*/ 11 w 209"/>
                <a:gd name="T41" fmla="*/ 150 h 209"/>
                <a:gd name="T42" fmla="*/ 3 w 209"/>
                <a:gd name="T43" fmla="*/ 129 h 209"/>
                <a:gd name="T44" fmla="*/ 0 w 209"/>
                <a:gd name="T45" fmla="*/ 105 h 209"/>
                <a:gd name="T46" fmla="*/ 3 w 209"/>
                <a:gd name="T47" fmla="*/ 81 h 209"/>
                <a:gd name="T48" fmla="*/ 11 w 209"/>
                <a:gd name="T49" fmla="*/ 59 h 209"/>
                <a:gd name="T50" fmla="*/ 23 w 209"/>
                <a:gd name="T51" fmla="*/ 39 h 209"/>
                <a:gd name="T52" fmla="*/ 40 w 209"/>
                <a:gd name="T53" fmla="*/ 23 h 209"/>
                <a:gd name="T54" fmla="*/ 59 w 209"/>
                <a:gd name="T55" fmla="*/ 11 h 209"/>
                <a:gd name="T56" fmla="*/ 81 w 209"/>
                <a:gd name="T57" fmla="*/ 4 h 209"/>
                <a:gd name="T58" fmla="*/ 105 w 209"/>
                <a:gd name="T59" fmla="*/ 0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09" h="209">
                  <a:moveTo>
                    <a:pt x="105" y="0"/>
                  </a:moveTo>
                  <a:lnTo>
                    <a:pt x="105" y="0"/>
                  </a:lnTo>
                  <a:lnTo>
                    <a:pt x="129" y="4"/>
                  </a:lnTo>
                  <a:lnTo>
                    <a:pt x="150" y="11"/>
                  </a:lnTo>
                  <a:lnTo>
                    <a:pt x="171" y="23"/>
                  </a:lnTo>
                  <a:lnTo>
                    <a:pt x="187" y="39"/>
                  </a:lnTo>
                  <a:lnTo>
                    <a:pt x="199" y="59"/>
                  </a:lnTo>
                  <a:lnTo>
                    <a:pt x="207" y="81"/>
                  </a:lnTo>
                  <a:lnTo>
                    <a:pt x="209" y="105"/>
                  </a:lnTo>
                  <a:lnTo>
                    <a:pt x="207" y="129"/>
                  </a:lnTo>
                  <a:lnTo>
                    <a:pt x="199" y="150"/>
                  </a:lnTo>
                  <a:lnTo>
                    <a:pt x="187" y="170"/>
                  </a:lnTo>
                  <a:lnTo>
                    <a:pt x="171" y="186"/>
                  </a:lnTo>
                  <a:lnTo>
                    <a:pt x="150" y="198"/>
                  </a:lnTo>
                  <a:lnTo>
                    <a:pt x="129" y="206"/>
                  </a:lnTo>
                  <a:lnTo>
                    <a:pt x="105" y="209"/>
                  </a:lnTo>
                  <a:lnTo>
                    <a:pt x="81" y="206"/>
                  </a:lnTo>
                  <a:lnTo>
                    <a:pt x="59" y="198"/>
                  </a:lnTo>
                  <a:lnTo>
                    <a:pt x="40" y="186"/>
                  </a:lnTo>
                  <a:lnTo>
                    <a:pt x="23" y="170"/>
                  </a:lnTo>
                  <a:lnTo>
                    <a:pt x="11" y="150"/>
                  </a:lnTo>
                  <a:lnTo>
                    <a:pt x="3" y="129"/>
                  </a:lnTo>
                  <a:lnTo>
                    <a:pt x="0" y="105"/>
                  </a:lnTo>
                  <a:lnTo>
                    <a:pt x="3" y="81"/>
                  </a:lnTo>
                  <a:lnTo>
                    <a:pt x="11" y="59"/>
                  </a:lnTo>
                  <a:lnTo>
                    <a:pt x="23" y="39"/>
                  </a:lnTo>
                  <a:lnTo>
                    <a:pt x="40" y="23"/>
                  </a:lnTo>
                  <a:lnTo>
                    <a:pt x="59" y="11"/>
                  </a:lnTo>
                  <a:lnTo>
                    <a:pt x="81" y="4"/>
                  </a:lnTo>
                  <a:lnTo>
                    <a:pt x="10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6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23" name="Freeform 10"/>
            <p:cNvSpPr/>
            <p:nvPr/>
          </p:nvSpPr>
          <p:spPr bwMode="auto">
            <a:xfrm>
              <a:off x="1920" y="254"/>
              <a:ext cx="57" cy="69"/>
            </a:xfrm>
            <a:custGeom>
              <a:avLst/>
              <a:gdLst>
                <a:gd name="T0" fmla="*/ 802 w 853"/>
                <a:gd name="T1" fmla="*/ 0 h 1028"/>
                <a:gd name="T2" fmla="*/ 829 w 853"/>
                <a:gd name="T3" fmla="*/ 11 h 1028"/>
                <a:gd name="T4" fmla="*/ 849 w 853"/>
                <a:gd name="T5" fmla="*/ 37 h 1028"/>
                <a:gd name="T6" fmla="*/ 852 w 853"/>
                <a:gd name="T7" fmla="*/ 66 h 1028"/>
                <a:gd name="T8" fmla="*/ 841 w 853"/>
                <a:gd name="T9" fmla="*/ 94 h 1028"/>
                <a:gd name="T10" fmla="*/ 574 w 853"/>
                <a:gd name="T11" fmla="*/ 296 h 1028"/>
                <a:gd name="T12" fmla="*/ 540 w 853"/>
                <a:gd name="T13" fmla="*/ 308 h 1028"/>
                <a:gd name="T14" fmla="*/ 649 w 853"/>
                <a:gd name="T15" fmla="*/ 953 h 1028"/>
                <a:gd name="T16" fmla="*/ 649 w 853"/>
                <a:gd name="T17" fmla="*/ 983 h 1028"/>
                <a:gd name="T18" fmla="*/ 635 w 853"/>
                <a:gd name="T19" fmla="*/ 1010 h 1028"/>
                <a:gd name="T20" fmla="*/ 608 w 853"/>
                <a:gd name="T21" fmla="*/ 1026 h 1028"/>
                <a:gd name="T22" fmla="*/ 592 w 853"/>
                <a:gd name="T23" fmla="*/ 1028 h 1028"/>
                <a:gd name="T24" fmla="*/ 564 w 853"/>
                <a:gd name="T25" fmla="*/ 1020 h 1028"/>
                <a:gd name="T26" fmla="*/ 541 w 853"/>
                <a:gd name="T27" fmla="*/ 1000 h 1028"/>
                <a:gd name="T28" fmla="*/ 426 w 853"/>
                <a:gd name="T29" fmla="*/ 601 h 1028"/>
                <a:gd name="T30" fmla="*/ 310 w 853"/>
                <a:gd name="T31" fmla="*/ 1000 h 1028"/>
                <a:gd name="T32" fmla="*/ 289 w 853"/>
                <a:gd name="T33" fmla="*/ 1020 h 1028"/>
                <a:gd name="T34" fmla="*/ 259 w 853"/>
                <a:gd name="T35" fmla="*/ 1028 h 1028"/>
                <a:gd name="T36" fmla="*/ 243 w 853"/>
                <a:gd name="T37" fmla="*/ 1026 h 1028"/>
                <a:gd name="T38" fmla="*/ 217 w 853"/>
                <a:gd name="T39" fmla="*/ 1010 h 1028"/>
                <a:gd name="T40" fmla="*/ 202 w 853"/>
                <a:gd name="T41" fmla="*/ 983 h 1028"/>
                <a:gd name="T42" fmla="*/ 202 w 853"/>
                <a:gd name="T43" fmla="*/ 953 h 1028"/>
                <a:gd name="T44" fmla="*/ 311 w 853"/>
                <a:gd name="T45" fmla="*/ 307 h 1028"/>
                <a:gd name="T46" fmla="*/ 278 w 853"/>
                <a:gd name="T47" fmla="*/ 296 h 1028"/>
                <a:gd name="T48" fmla="*/ 12 w 853"/>
                <a:gd name="T49" fmla="*/ 94 h 1028"/>
                <a:gd name="T50" fmla="*/ 0 w 853"/>
                <a:gd name="T51" fmla="*/ 66 h 1028"/>
                <a:gd name="T52" fmla="*/ 3 w 853"/>
                <a:gd name="T53" fmla="*/ 37 h 1028"/>
                <a:gd name="T54" fmla="*/ 22 w 853"/>
                <a:gd name="T55" fmla="*/ 11 h 1028"/>
                <a:gd name="T56" fmla="*/ 49 w 853"/>
                <a:gd name="T57" fmla="*/ 0 h 1028"/>
                <a:gd name="T58" fmla="*/ 80 w 853"/>
                <a:gd name="T59" fmla="*/ 3 h 1028"/>
                <a:gd name="T60" fmla="*/ 332 w 853"/>
                <a:gd name="T61" fmla="*/ 190 h 1028"/>
                <a:gd name="T62" fmla="*/ 386 w 853"/>
                <a:gd name="T63" fmla="*/ 193 h 1028"/>
                <a:gd name="T64" fmla="*/ 411 w 853"/>
                <a:gd name="T65" fmla="*/ 208 h 1028"/>
                <a:gd name="T66" fmla="*/ 426 w 853"/>
                <a:gd name="T67" fmla="*/ 444 h 1028"/>
                <a:gd name="T68" fmla="*/ 441 w 853"/>
                <a:gd name="T69" fmla="*/ 208 h 1028"/>
                <a:gd name="T70" fmla="*/ 466 w 853"/>
                <a:gd name="T71" fmla="*/ 193 h 1028"/>
                <a:gd name="T72" fmla="*/ 519 w 853"/>
                <a:gd name="T73" fmla="*/ 190 h 1028"/>
                <a:gd name="T74" fmla="*/ 773 w 853"/>
                <a:gd name="T75" fmla="*/ 3 h 10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3" h="1028">
                  <a:moveTo>
                    <a:pt x="787" y="0"/>
                  </a:moveTo>
                  <a:lnTo>
                    <a:pt x="802" y="0"/>
                  </a:lnTo>
                  <a:lnTo>
                    <a:pt x="816" y="4"/>
                  </a:lnTo>
                  <a:lnTo>
                    <a:pt x="829" y="11"/>
                  </a:lnTo>
                  <a:lnTo>
                    <a:pt x="841" y="23"/>
                  </a:lnTo>
                  <a:lnTo>
                    <a:pt x="849" y="37"/>
                  </a:lnTo>
                  <a:lnTo>
                    <a:pt x="853" y="52"/>
                  </a:lnTo>
                  <a:lnTo>
                    <a:pt x="852" y="66"/>
                  </a:lnTo>
                  <a:lnTo>
                    <a:pt x="848" y="81"/>
                  </a:lnTo>
                  <a:lnTo>
                    <a:pt x="841" y="94"/>
                  </a:lnTo>
                  <a:lnTo>
                    <a:pt x="828" y="106"/>
                  </a:lnTo>
                  <a:lnTo>
                    <a:pt x="574" y="296"/>
                  </a:lnTo>
                  <a:lnTo>
                    <a:pt x="557" y="304"/>
                  </a:lnTo>
                  <a:lnTo>
                    <a:pt x="540" y="308"/>
                  </a:lnTo>
                  <a:lnTo>
                    <a:pt x="540" y="573"/>
                  </a:lnTo>
                  <a:lnTo>
                    <a:pt x="649" y="953"/>
                  </a:lnTo>
                  <a:lnTo>
                    <a:pt x="651" y="968"/>
                  </a:lnTo>
                  <a:lnTo>
                    <a:pt x="649" y="983"/>
                  </a:lnTo>
                  <a:lnTo>
                    <a:pt x="644" y="998"/>
                  </a:lnTo>
                  <a:lnTo>
                    <a:pt x="635" y="1010"/>
                  </a:lnTo>
                  <a:lnTo>
                    <a:pt x="622" y="1019"/>
                  </a:lnTo>
                  <a:lnTo>
                    <a:pt x="608" y="1026"/>
                  </a:lnTo>
                  <a:lnTo>
                    <a:pt x="600" y="1027"/>
                  </a:lnTo>
                  <a:lnTo>
                    <a:pt x="592" y="1028"/>
                  </a:lnTo>
                  <a:lnTo>
                    <a:pt x="577" y="1026"/>
                  </a:lnTo>
                  <a:lnTo>
                    <a:pt x="564" y="1020"/>
                  </a:lnTo>
                  <a:lnTo>
                    <a:pt x="551" y="1012"/>
                  </a:lnTo>
                  <a:lnTo>
                    <a:pt x="541" y="1000"/>
                  </a:lnTo>
                  <a:lnTo>
                    <a:pt x="535" y="985"/>
                  </a:lnTo>
                  <a:lnTo>
                    <a:pt x="426" y="601"/>
                  </a:lnTo>
                  <a:lnTo>
                    <a:pt x="316" y="985"/>
                  </a:lnTo>
                  <a:lnTo>
                    <a:pt x="310" y="1000"/>
                  </a:lnTo>
                  <a:lnTo>
                    <a:pt x="301" y="1012"/>
                  </a:lnTo>
                  <a:lnTo>
                    <a:pt x="289" y="1020"/>
                  </a:lnTo>
                  <a:lnTo>
                    <a:pt x="274" y="1026"/>
                  </a:lnTo>
                  <a:lnTo>
                    <a:pt x="259" y="1028"/>
                  </a:lnTo>
                  <a:lnTo>
                    <a:pt x="251" y="1027"/>
                  </a:lnTo>
                  <a:lnTo>
                    <a:pt x="243" y="1026"/>
                  </a:lnTo>
                  <a:lnTo>
                    <a:pt x="229" y="1019"/>
                  </a:lnTo>
                  <a:lnTo>
                    <a:pt x="217" y="1010"/>
                  </a:lnTo>
                  <a:lnTo>
                    <a:pt x="209" y="998"/>
                  </a:lnTo>
                  <a:lnTo>
                    <a:pt x="202" y="983"/>
                  </a:lnTo>
                  <a:lnTo>
                    <a:pt x="200" y="968"/>
                  </a:lnTo>
                  <a:lnTo>
                    <a:pt x="202" y="953"/>
                  </a:lnTo>
                  <a:lnTo>
                    <a:pt x="311" y="573"/>
                  </a:lnTo>
                  <a:lnTo>
                    <a:pt x="311" y="307"/>
                  </a:lnTo>
                  <a:lnTo>
                    <a:pt x="294" y="304"/>
                  </a:lnTo>
                  <a:lnTo>
                    <a:pt x="278" y="296"/>
                  </a:lnTo>
                  <a:lnTo>
                    <a:pt x="23" y="106"/>
                  </a:lnTo>
                  <a:lnTo>
                    <a:pt x="12" y="94"/>
                  </a:lnTo>
                  <a:lnTo>
                    <a:pt x="4" y="81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3" y="37"/>
                  </a:lnTo>
                  <a:lnTo>
                    <a:pt x="11" y="23"/>
                  </a:lnTo>
                  <a:lnTo>
                    <a:pt x="22" y="11"/>
                  </a:lnTo>
                  <a:lnTo>
                    <a:pt x="35" y="4"/>
                  </a:lnTo>
                  <a:lnTo>
                    <a:pt x="49" y="0"/>
                  </a:lnTo>
                  <a:lnTo>
                    <a:pt x="64" y="0"/>
                  </a:lnTo>
                  <a:lnTo>
                    <a:pt x="80" y="3"/>
                  </a:lnTo>
                  <a:lnTo>
                    <a:pt x="93" y="11"/>
                  </a:lnTo>
                  <a:lnTo>
                    <a:pt x="332" y="190"/>
                  </a:lnTo>
                  <a:lnTo>
                    <a:pt x="371" y="190"/>
                  </a:lnTo>
                  <a:lnTo>
                    <a:pt x="386" y="193"/>
                  </a:lnTo>
                  <a:lnTo>
                    <a:pt x="399" y="199"/>
                  </a:lnTo>
                  <a:lnTo>
                    <a:pt x="411" y="208"/>
                  </a:lnTo>
                  <a:lnTo>
                    <a:pt x="384" y="409"/>
                  </a:lnTo>
                  <a:lnTo>
                    <a:pt x="426" y="444"/>
                  </a:lnTo>
                  <a:lnTo>
                    <a:pt x="468" y="409"/>
                  </a:lnTo>
                  <a:lnTo>
                    <a:pt x="441" y="208"/>
                  </a:lnTo>
                  <a:lnTo>
                    <a:pt x="452" y="199"/>
                  </a:lnTo>
                  <a:lnTo>
                    <a:pt x="466" y="193"/>
                  </a:lnTo>
                  <a:lnTo>
                    <a:pt x="481" y="190"/>
                  </a:lnTo>
                  <a:lnTo>
                    <a:pt x="519" y="190"/>
                  </a:lnTo>
                  <a:lnTo>
                    <a:pt x="758" y="11"/>
                  </a:lnTo>
                  <a:lnTo>
                    <a:pt x="773" y="3"/>
                  </a:lnTo>
                  <a:lnTo>
                    <a:pt x="78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6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24" name="Group 28"/>
          <p:cNvGrpSpPr>
            <a:grpSpLocks noChangeAspect="1"/>
          </p:cNvGrpSpPr>
          <p:nvPr/>
        </p:nvGrpSpPr>
        <p:grpSpPr bwMode="auto">
          <a:xfrm>
            <a:off x="7181802" y="2567030"/>
            <a:ext cx="472859" cy="471352"/>
            <a:chOff x="5025" y="2169"/>
            <a:chExt cx="314" cy="313"/>
          </a:xfrm>
          <a:solidFill>
            <a:schemeClr val="bg1"/>
          </a:solidFill>
        </p:grpSpPr>
        <p:sp>
          <p:nvSpPr>
            <p:cNvPr id="25" name="Freeform 30"/>
            <p:cNvSpPr/>
            <p:nvPr/>
          </p:nvSpPr>
          <p:spPr bwMode="auto">
            <a:xfrm>
              <a:off x="5110" y="2272"/>
              <a:ext cx="137" cy="122"/>
            </a:xfrm>
            <a:custGeom>
              <a:avLst/>
              <a:gdLst>
                <a:gd name="T0" fmla="*/ 51 w 1506"/>
                <a:gd name="T1" fmla="*/ 0 h 1351"/>
                <a:gd name="T2" fmla="*/ 419 w 1506"/>
                <a:gd name="T3" fmla="*/ 0 h 1351"/>
                <a:gd name="T4" fmla="*/ 635 w 1506"/>
                <a:gd name="T5" fmla="*/ 195 h 1351"/>
                <a:gd name="T6" fmla="*/ 1456 w 1506"/>
                <a:gd name="T7" fmla="*/ 195 h 1351"/>
                <a:gd name="T8" fmla="*/ 1471 w 1506"/>
                <a:gd name="T9" fmla="*/ 198 h 1351"/>
                <a:gd name="T10" fmla="*/ 1485 w 1506"/>
                <a:gd name="T11" fmla="*/ 204 h 1351"/>
                <a:gd name="T12" fmla="*/ 1496 w 1506"/>
                <a:gd name="T13" fmla="*/ 216 h 1351"/>
                <a:gd name="T14" fmla="*/ 1504 w 1506"/>
                <a:gd name="T15" fmla="*/ 229 h 1351"/>
                <a:gd name="T16" fmla="*/ 1506 w 1506"/>
                <a:gd name="T17" fmla="*/ 246 h 1351"/>
                <a:gd name="T18" fmla="*/ 1506 w 1506"/>
                <a:gd name="T19" fmla="*/ 307 h 1351"/>
                <a:gd name="T20" fmla="*/ 294 w 1506"/>
                <a:gd name="T21" fmla="*/ 307 h 1351"/>
                <a:gd name="T22" fmla="*/ 90 w 1506"/>
                <a:gd name="T23" fmla="*/ 1351 h 1351"/>
                <a:gd name="T24" fmla="*/ 51 w 1506"/>
                <a:gd name="T25" fmla="*/ 1351 h 1351"/>
                <a:gd name="T26" fmla="*/ 35 w 1506"/>
                <a:gd name="T27" fmla="*/ 1349 h 1351"/>
                <a:gd name="T28" fmla="*/ 21 w 1506"/>
                <a:gd name="T29" fmla="*/ 1342 h 1351"/>
                <a:gd name="T30" fmla="*/ 10 w 1506"/>
                <a:gd name="T31" fmla="*/ 1330 h 1351"/>
                <a:gd name="T32" fmla="*/ 3 w 1506"/>
                <a:gd name="T33" fmla="*/ 1317 h 1351"/>
                <a:gd name="T34" fmla="*/ 0 w 1506"/>
                <a:gd name="T35" fmla="*/ 1300 h 1351"/>
                <a:gd name="T36" fmla="*/ 0 w 1506"/>
                <a:gd name="T37" fmla="*/ 50 h 1351"/>
                <a:gd name="T38" fmla="*/ 3 w 1506"/>
                <a:gd name="T39" fmla="*/ 34 h 1351"/>
                <a:gd name="T40" fmla="*/ 10 w 1506"/>
                <a:gd name="T41" fmla="*/ 21 h 1351"/>
                <a:gd name="T42" fmla="*/ 21 w 1506"/>
                <a:gd name="T43" fmla="*/ 9 h 1351"/>
                <a:gd name="T44" fmla="*/ 35 w 1506"/>
                <a:gd name="T45" fmla="*/ 2 h 1351"/>
                <a:gd name="T46" fmla="*/ 51 w 1506"/>
                <a:gd name="T47" fmla="*/ 0 h 1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06" h="1351">
                  <a:moveTo>
                    <a:pt x="51" y="0"/>
                  </a:moveTo>
                  <a:lnTo>
                    <a:pt x="419" y="0"/>
                  </a:lnTo>
                  <a:lnTo>
                    <a:pt x="635" y="195"/>
                  </a:lnTo>
                  <a:lnTo>
                    <a:pt x="1456" y="195"/>
                  </a:lnTo>
                  <a:lnTo>
                    <a:pt x="1471" y="198"/>
                  </a:lnTo>
                  <a:lnTo>
                    <a:pt x="1485" y="204"/>
                  </a:lnTo>
                  <a:lnTo>
                    <a:pt x="1496" y="216"/>
                  </a:lnTo>
                  <a:lnTo>
                    <a:pt x="1504" y="229"/>
                  </a:lnTo>
                  <a:lnTo>
                    <a:pt x="1506" y="246"/>
                  </a:lnTo>
                  <a:lnTo>
                    <a:pt x="1506" y="307"/>
                  </a:lnTo>
                  <a:lnTo>
                    <a:pt x="294" y="307"/>
                  </a:lnTo>
                  <a:lnTo>
                    <a:pt x="90" y="1351"/>
                  </a:lnTo>
                  <a:lnTo>
                    <a:pt x="51" y="1351"/>
                  </a:lnTo>
                  <a:lnTo>
                    <a:pt x="35" y="1349"/>
                  </a:lnTo>
                  <a:lnTo>
                    <a:pt x="21" y="1342"/>
                  </a:lnTo>
                  <a:lnTo>
                    <a:pt x="10" y="1330"/>
                  </a:lnTo>
                  <a:lnTo>
                    <a:pt x="3" y="1317"/>
                  </a:lnTo>
                  <a:lnTo>
                    <a:pt x="0" y="1300"/>
                  </a:lnTo>
                  <a:lnTo>
                    <a:pt x="0" y="50"/>
                  </a:lnTo>
                  <a:lnTo>
                    <a:pt x="3" y="34"/>
                  </a:lnTo>
                  <a:lnTo>
                    <a:pt x="10" y="21"/>
                  </a:lnTo>
                  <a:lnTo>
                    <a:pt x="21" y="9"/>
                  </a:lnTo>
                  <a:lnTo>
                    <a:pt x="35" y="2"/>
                  </a:lnTo>
                  <a:lnTo>
                    <a:pt x="5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6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26" name="Freeform 31"/>
            <p:cNvSpPr>
              <a:spLocks noEditPoints="1"/>
            </p:cNvSpPr>
            <p:nvPr/>
          </p:nvSpPr>
          <p:spPr bwMode="auto">
            <a:xfrm>
              <a:off x="5025" y="2169"/>
              <a:ext cx="314" cy="313"/>
            </a:xfrm>
            <a:custGeom>
              <a:avLst/>
              <a:gdLst>
                <a:gd name="T0" fmla="*/ 914 w 3454"/>
                <a:gd name="T1" fmla="*/ 962 h 3443"/>
                <a:gd name="T2" fmla="*/ 824 w 3454"/>
                <a:gd name="T3" fmla="*/ 1017 h 3443"/>
                <a:gd name="T4" fmla="*/ 767 w 3454"/>
                <a:gd name="T5" fmla="*/ 1107 h 3443"/>
                <a:gd name="T6" fmla="*/ 756 w 3454"/>
                <a:gd name="T7" fmla="*/ 2429 h 3443"/>
                <a:gd name="T8" fmla="*/ 782 w 3454"/>
                <a:gd name="T9" fmla="*/ 2534 h 3443"/>
                <a:gd name="T10" fmla="*/ 850 w 3454"/>
                <a:gd name="T11" fmla="*/ 2615 h 3443"/>
                <a:gd name="T12" fmla="*/ 948 w 3454"/>
                <a:gd name="T13" fmla="*/ 2655 h 3443"/>
                <a:gd name="T14" fmla="*/ 2391 w 3454"/>
                <a:gd name="T15" fmla="*/ 2658 h 3443"/>
                <a:gd name="T16" fmla="*/ 2428 w 3454"/>
                <a:gd name="T17" fmla="*/ 2654 h 3443"/>
                <a:gd name="T18" fmla="*/ 2521 w 3454"/>
                <a:gd name="T19" fmla="*/ 2615 h 3443"/>
                <a:gd name="T20" fmla="*/ 2588 w 3454"/>
                <a:gd name="T21" fmla="*/ 2539 h 3443"/>
                <a:gd name="T22" fmla="*/ 2617 w 3454"/>
                <a:gd name="T23" fmla="*/ 2441 h 3443"/>
                <a:gd name="T24" fmla="*/ 2620 w 3454"/>
                <a:gd name="T25" fmla="*/ 1375 h 3443"/>
                <a:gd name="T26" fmla="*/ 2595 w 3454"/>
                <a:gd name="T27" fmla="*/ 1270 h 3443"/>
                <a:gd name="T28" fmla="*/ 2526 w 3454"/>
                <a:gd name="T29" fmla="*/ 1189 h 3443"/>
                <a:gd name="T30" fmla="*/ 2427 w 3454"/>
                <a:gd name="T31" fmla="*/ 1149 h 3443"/>
                <a:gd name="T32" fmla="*/ 1423 w 3454"/>
                <a:gd name="T33" fmla="*/ 950 h 3443"/>
                <a:gd name="T34" fmla="*/ 1832 w 3454"/>
                <a:gd name="T35" fmla="*/ 3 h 3443"/>
                <a:gd name="T36" fmla="*/ 2137 w 3454"/>
                <a:gd name="T37" fmla="*/ 49 h 3443"/>
                <a:gd name="T38" fmla="*/ 2422 w 3454"/>
                <a:gd name="T39" fmla="*/ 145 h 3443"/>
                <a:gd name="T40" fmla="*/ 2683 w 3454"/>
                <a:gd name="T41" fmla="*/ 287 h 3443"/>
                <a:gd name="T42" fmla="*/ 2913 w 3454"/>
                <a:gd name="T43" fmla="*/ 471 h 3443"/>
                <a:gd name="T44" fmla="*/ 3109 w 3454"/>
                <a:gd name="T45" fmla="*/ 689 h 3443"/>
                <a:gd name="T46" fmla="*/ 3266 w 3454"/>
                <a:gd name="T47" fmla="*/ 939 h 3443"/>
                <a:gd name="T48" fmla="*/ 3379 w 3454"/>
                <a:gd name="T49" fmla="*/ 1215 h 3443"/>
                <a:gd name="T50" fmla="*/ 3441 w 3454"/>
                <a:gd name="T51" fmla="*/ 1514 h 3443"/>
                <a:gd name="T52" fmla="*/ 3451 w 3454"/>
                <a:gd name="T53" fmla="*/ 1826 h 3443"/>
                <a:gd name="T54" fmla="*/ 3405 w 3454"/>
                <a:gd name="T55" fmla="*/ 2130 h 3443"/>
                <a:gd name="T56" fmla="*/ 3309 w 3454"/>
                <a:gd name="T57" fmla="*/ 2414 h 3443"/>
                <a:gd name="T58" fmla="*/ 3166 w 3454"/>
                <a:gd name="T59" fmla="*/ 2674 h 3443"/>
                <a:gd name="T60" fmla="*/ 2982 w 3454"/>
                <a:gd name="T61" fmla="*/ 2904 h 3443"/>
                <a:gd name="T62" fmla="*/ 2763 w 3454"/>
                <a:gd name="T63" fmla="*/ 3099 h 3443"/>
                <a:gd name="T64" fmla="*/ 2512 w 3454"/>
                <a:gd name="T65" fmla="*/ 3255 h 3443"/>
                <a:gd name="T66" fmla="*/ 2235 w 3454"/>
                <a:gd name="T67" fmla="*/ 3368 h 3443"/>
                <a:gd name="T68" fmla="*/ 1935 w 3454"/>
                <a:gd name="T69" fmla="*/ 3430 h 3443"/>
                <a:gd name="T70" fmla="*/ 1621 w 3454"/>
                <a:gd name="T71" fmla="*/ 3440 h 3443"/>
                <a:gd name="T72" fmla="*/ 1317 w 3454"/>
                <a:gd name="T73" fmla="*/ 3394 h 3443"/>
                <a:gd name="T74" fmla="*/ 1032 w 3454"/>
                <a:gd name="T75" fmla="*/ 3298 h 3443"/>
                <a:gd name="T76" fmla="*/ 771 w 3454"/>
                <a:gd name="T77" fmla="*/ 3156 h 3443"/>
                <a:gd name="T78" fmla="*/ 541 w 3454"/>
                <a:gd name="T79" fmla="*/ 2972 h 3443"/>
                <a:gd name="T80" fmla="*/ 345 w 3454"/>
                <a:gd name="T81" fmla="*/ 2754 h 3443"/>
                <a:gd name="T82" fmla="*/ 188 w 3454"/>
                <a:gd name="T83" fmla="*/ 2504 h 3443"/>
                <a:gd name="T84" fmla="*/ 75 w 3454"/>
                <a:gd name="T85" fmla="*/ 2228 h 3443"/>
                <a:gd name="T86" fmla="*/ 13 w 3454"/>
                <a:gd name="T87" fmla="*/ 1929 h 3443"/>
                <a:gd name="T88" fmla="*/ 3 w 3454"/>
                <a:gd name="T89" fmla="*/ 1616 h 3443"/>
                <a:gd name="T90" fmla="*/ 49 w 3454"/>
                <a:gd name="T91" fmla="*/ 1313 h 3443"/>
                <a:gd name="T92" fmla="*/ 145 w 3454"/>
                <a:gd name="T93" fmla="*/ 1029 h 3443"/>
                <a:gd name="T94" fmla="*/ 288 w 3454"/>
                <a:gd name="T95" fmla="*/ 769 h 3443"/>
                <a:gd name="T96" fmla="*/ 472 w 3454"/>
                <a:gd name="T97" fmla="*/ 539 h 3443"/>
                <a:gd name="T98" fmla="*/ 691 w 3454"/>
                <a:gd name="T99" fmla="*/ 344 h 3443"/>
                <a:gd name="T100" fmla="*/ 942 w 3454"/>
                <a:gd name="T101" fmla="*/ 188 h 3443"/>
                <a:gd name="T102" fmla="*/ 1219 w 3454"/>
                <a:gd name="T103" fmla="*/ 75 h 3443"/>
                <a:gd name="T104" fmla="*/ 1519 w 3454"/>
                <a:gd name="T105" fmla="*/ 13 h 3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454" h="3443">
                  <a:moveTo>
                    <a:pt x="986" y="950"/>
                  </a:moveTo>
                  <a:lnTo>
                    <a:pt x="949" y="953"/>
                  </a:lnTo>
                  <a:lnTo>
                    <a:pt x="914" y="962"/>
                  </a:lnTo>
                  <a:lnTo>
                    <a:pt x="880" y="976"/>
                  </a:lnTo>
                  <a:lnTo>
                    <a:pt x="850" y="994"/>
                  </a:lnTo>
                  <a:lnTo>
                    <a:pt x="824" y="1017"/>
                  </a:lnTo>
                  <a:lnTo>
                    <a:pt x="801" y="1044"/>
                  </a:lnTo>
                  <a:lnTo>
                    <a:pt x="782" y="1074"/>
                  </a:lnTo>
                  <a:lnTo>
                    <a:pt x="767" y="1107"/>
                  </a:lnTo>
                  <a:lnTo>
                    <a:pt x="759" y="1142"/>
                  </a:lnTo>
                  <a:lnTo>
                    <a:pt x="756" y="1179"/>
                  </a:lnTo>
                  <a:lnTo>
                    <a:pt x="756" y="2429"/>
                  </a:lnTo>
                  <a:lnTo>
                    <a:pt x="759" y="2466"/>
                  </a:lnTo>
                  <a:lnTo>
                    <a:pt x="767" y="2502"/>
                  </a:lnTo>
                  <a:lnTo>
                    <a:pt x="782" y="2534"/>
                  </a:lnTo>
                  <a:lnTo>
                    <a:pt x="801" y="2565"/>
                  </a:lnTo>
                  <a:lnTo>
                    <a:pt x="824" y="2592"/>
                  </a:lnTo>
                  <a:lnTo>
                    <a:pt x="850" y="2615"/>
                  </a:lnTo>
                  <a:lnTo>
                    <a:pt x="880" y="2633"/>
                  </a:lnTo>
                  <a:lnTo>
                    <a:pt x="914" y="2647"/>
                  </a:lnTo>
                  <a:lnTo>
                    <a:pt x="948" y="2655"/>
                  </a:lnTo>
                  <a:lnTo>
                    <a:pt x="986" y="2658"/>
                  </a:lnTo>
                  <a:lnTo>
                    <a:pt x="2284" y="2658"/>
                  </a:lnTo>
                  <a:lnTo>
                    <a:pt x="2391" y="2658"/>
                  </a:lnTo>
                  <a:lnTo>
                    <a:pt x="2392" y="2658"/>
                  </a:lnTo>
                  <a:lnTo>
                    <a:pt x="2394" y="2658"/>
                  </a:lnTo>
                  <a:lnTo>
                    <a:pt x="2428" y="2654"/>
                  </a:lnTo>
                  <a:lnTo>
                    <a:pt x="2462" y="2646"/>
                  </a:lnTo>
                  <a:lnTo>
                    <a:pt x="2493" y="2632"/>
                  </a:lnTo>
                  <a:lnTo>
                    <a:pt x="2521" y="2615"/>
                  </a:lnTo>
                  <a:lnTo>
                    <a:pt x="2548" y="2593"/>
                  </a:lnTo>
                  <a:lnTo>
                    <a:pt x="2570" y="2568"/>
                  </a:lnTo>
                  <a:lnTo>
                    <a:pt x="2588" y="2539"/>
                  </a:lnTo>
                  <a:lnTo>
                    <a:pt x="2602" y="2509"/>
                  </a:lnTo>
                  <a:lnTo>
                    <a:pt x="2611" y="2476"/>
                  </a:lnTo>
                  <a:lnTo>
                    <a:pt x="2617" y="2441"/>
                  </a:lnTo>
                  <a:lnTo>
                    <a:pt x="2826" y="1436"/>
                  </a:lnTo>
                  <a:lnTo>
                    <a:pt x="2620" y="1436"/>
                  </a:lnTo>
                  <a:lnTo>
                    <a:pt x="2620" y="1375"/>
                  </a:lnTo>
                  <a:lnTo>
                    <a:pt x="2618" y="1338"/>
                  </a:lnTo>
                  <a:lnTo>
                    <a:pt x="2608" y="1302"/>
                  </a:lnTo>
                  <a:lnTo>
                    <a:pt x="2595" y="1270"/>
                  </a:lnTo>
                  <a:lnTo>
                    <a:pt x="2576" y="1239"/>
                  </a:lnTo>
                  <a:lnTo>
                    <a:pt x="2553" y="1212"/>
                  </a:lnTo>
                  <a:lnTo>
                    <a:pt x="2526" y="1189"/>
                  </a:lnTo>
                  <a:lnTo>
                    <a:pt x="2496" y="1171"/>
                  </a:lnTo>
                  <a:lnTo>
                    <a:pt x="2463" y="1157"/>
                  </a:lnTo>
                  <a:lnTo>
                    <a:pt x="2427" y="1149"/>
                  </a:lnTo>
                  <a:lnTo>
                    <a:pt x="2391" y="1146"/>
                  </a:lnTo>
                  <a:lnTo>
                    <a:pt x="1639" y="1146"/>
                  </a:lnTo>
                  <a:lnTo>
                    <a:pt x="1423" y="950"/>
                  </a:lnTo>
                  <a:lnTo>
                    <a:pt x="986" y="950"/>
                  </a:lnTo>
                  <a:close/>
                  <a:moveTo>
                    <a:pt x="1726" y="0"/>
                  </a:moveTo>
                  <a:lnTo>
                    <a:pt x="1832" y="3"/>
                  </a:lnTo>
                  <a:lnTo>
                    <a:pt x="1935" y="13"/>
                  </a:lnTo>
                  <a:lnTo>
                    <a:pt x="2038" y="28"/>
                  </a:lnTo>
                  <a:lnTo>
                    <a:pt x="2137" y="49"/>
                  </a:lnTo>
                  <a:lnTo>
                    <a:pt x="2235" y="75"/>
                  </a:lnTo>
                  <a:lnTo>
                    <a:pt x="2330" y="107"/>
                  </a:lnTo>
                  <a:lnTo>
                    <a:pt x="2422" y="145"/>
                  </a:lnTo>
                  <a:lnTo>
                    <a:pt x="2512" y="188"/>
                  </a:lnTo>
                  <a:lnTo>
                    <a:pt x="2599" y="235"/>
                  </a:lnTo>
                  <a:lnTo>
                    <a:pt x="2683" y="287"/>
                  </a:lnTo>
                  <a:lnTo>
                    <a:pt x="2763" y="344"/>
                  </a:lnTo>
                  <a:lnTo>
                    <a:pt x="2840" y="405"/>
                  </a:lnTo>
                  <a:lnTo>
                    <a:pt x="2913" y="471"/>
                  </a:lnTo>
                  <a:lnTo>
                    <a:pt x="2982" y="539"/>
                  </a:lnTo>
                  <a:lnTo>
                    <a:pt x="3048" y="612"/>
                  </a:lnTo>
                  <a:lnTo>
                    <a:pt x="3109" y="689"/>
                  </a:lnTo>
                  <a:lnTo>
                    <a:pt x="3166" y="769"/>
                  </a:lnTo>
                  <a:lnTo>
                    <a:pt x="3219" y="852"/>
                  </a:lnTo>
                  <a:lnTo>
                    <a:pt x="3266" y="939"/>
                  </a:lnTo>
                  <a:lnTo>
                    <a:pt x="3309" y="1029"/>
                  </a:lnTo>
                  <a:lnTo>
                    <a:pt x="3346" y="1121"/>
                  </a:lnTo>
                  <a:lnTo>
                    <a:pt x="3379" y="1215"/>
                  </a:lnTo>
                  <a:lnTo>
                    <a:pt x="3405" y="1313"/>
                  </a:lnTo>
                  <a:lnTo>
                    <a:pt x="3426" y="1412"/>
                  </a:lnTo>
                  <a:lnTo>
                    <a:pt x="3441" y="1514"/>
                  </a:lnTo>
                  <a:lnTo>
                    <a:pt x="3451" y="1616"/>
                  </a:lnTo>
                  <a:lnTo>
                    <a:pt x="3454" y="1720"/>
                  </a:lnTo>
                  <a:lnTo>
                    <a:pt x="3451" y="1826"/>
                  </a:lnTo>
                  <a:lnTo>
                    <a:pt x="3441" y="1929"/>
                  </a:lnTo>
                  <a:lnTo>
                    <a:pt x="3426" y="2031"/>
                  </a:lnTo>
                  <a:lnTo>
                    <a:pt x="3405" y="2130"/>
                  </a:lnTo>
                  <a:lnTo>
                    <a:pt x="3379" y="2228"/>
                  </a:lnTo>
                  <a:lnTo>
                    <a:pt x="3346" y="2322"/>
                  </a:lnTo>
                  <a:lnTo>
                    <a:pt x="3309" y="2414"/>
                  </a:lnTo>
                  <a:lnTo>
                    <a:pt x="3266" y="2504"/>
                  </a:lnTo>
                  <a:lnTo>
                    <a:pt x="3219" y="2591"/>
                  </a:lnTo>
                  <a:lnTo>
                    <a:pt x="3166" y="2674"/>
                  </a:lnTo>
                  <a:lnTo>
                    <a:pt x="3109" y="2754"/>
                  </a:lnTo>
                  <a:lnTo>
                    <a:pt x="3048" y="2831"/>
                  </a:lnTo>
                  <a:lnTo>
                    <a:pt x="2982" y="2904"/>
                  </a:lnTo>
                  <a:lnTo>
                    <a:pt x="2913" y="2972"/>
                  </a:lnTo>
                  <a:lnTo>
                    <a:pt x="2840" y="3038"/>
                  </a:lnTo>
                  <a:lnTo>
                    <a:pt x="2763" y="3099"/>
                  </a:lnTo>
                  <a:lnTo>
                    <a:pt x="2683" y="3156"/>
                  </a:lnTo>
                  <a:lnTo>
                    <a:pt x="2599" y="3208"/>
                  </a:lnTo>
                  <a:lnTo>
                    <a:pt x="2512" y="3255"/>
                  </a:lnTo>
                  <a:lnTo>
                    <a:pt x="2422" y="3298"/>
                  </a:lnTo>
                  <a:lnTo>
                    <a:pt x="2330" y="3336"/>
                  </a:lnTo>
                  <a:lnTo>
                    <a:pt x="2235" y="3368"/>
                  </a:lnTo>
                  <a:lnTo>
                    <a:pt x="2137" y="3394"/>
                  </a:lnTo>
                  <a:lnTo>
                    <a:pt x="2038" y="3415"/>
                  </a:lnTo>
                  <a:lnTo>
                    <a:pt x="1935" y="3430"/>
                  </a:lnTo>
                  <a:lnTo>
                    <a:pt x="1832" y="3440"/>
                  </a:lnTo>
                  <a:lnTo>
                    <a:pt x="1726" y="3443"/>
                  </a:lnTo>
                  <a:lnTo>
                    <a:pt x="1621" y="3440"/>
                  </a:lnTo>
                  <a:lnTo>
                    <a:pt x="1519" y="3430"/>
                  </a:lnTo>
                  <a:lnTo>
                    <a:pt x="1416" y="3415"/>
                  </a:lnTo>
                  <a:lnTo>
                    <a:pt x="1317" y="3394"/>
                  </a:lnTo>
                  <a:lnTo>
                    <a:pt x="1219" y="3368"/>
                  </a:lnTo>
                  <a:lnTo>
                    <a:pt x="1124" y="3336"/>
                  </a:lnTo>
                  <a:lnTo>
                    <a:pt x="1032" y="3298"/>
                  </a:lnTo>
                  <a:lnTo>
                    <a:pt x="942" y="3255"/>
                  </a:lnTo>
                  <a:lnTo>
                    <a:pt x="855" y="3208"/>
                  </a:lnTo>
                  <a:lnTo>
                    <a:pt x="771" y="3156"/>
                  </a:lnTo>
                  <a:lnTo>
                    <a:pt x="691" y="3099"/>
                  </a:lnTo>
                  <a:lnTo>
                    <a:pt x="614" y="3038"/>
                  </a:lnTo>
                  <a:lnTo>
                    <a:pt x="541" y="2972"/>
                  </a:lnTo>
                  <a:lnTo>
                    <a:pt x="472" y="2904"/>
                  </a:lnTo>
                  <a:lnTo>
                    <a:pt x="406" y="2831"/>
                  </a:lnTo>
                  <a:lnTo>
                    <a:pt x="345" y="2754"/>
                  </a:lnTo>
                  <a:lnTo>
                    <a:pt x="288" y="2674"/>
                  </a:lnTo>
                  <a:lnTo>
                    <a:pt x="236" y="2591"/>
                  </a:lnTo>
                  <a:lnTo>
                    <a:pt x="188" y="2504"/>
                  </a:lnTo>
                  <a:lnTo>
                    <a:pt x="145" y="2414"/>
                  </a:lnTo>
                  <a:lnTo>
                    <a:pt x="108" y="2322"/>
                  </a:lnTo>
                  <a:lnTo>
                    <a:pt x="75" y="2228"/>
                  </a:lnTo>
                  <a:lnTo>
                    <a:pt x="49" y="2130"/>
                  </a:lnTo>
                  <a:lnTo>
                    <a:pt x="28" y="2031"/>
                  </a:lnTo>
                  <a:lnTo>
                    <a:pt x="13" y="1929"/>
                  </a:lnTo>
                  <a:lnTo>
                    <a:pt x="3" y="1826"/>
                  </a:lnTo>
                  <a:lnTo>
                    <a:pt x="0" y="1720"/>
                  </a:lnTo>
                  <a:lnTo>
                    <a:pt x="3" y="1616"/>
                  </a:lnTo>
                  <a:lnTo>
                    <a:pt x="13" y="1514"/>
                  </a:lnTo>
                  <a:lnTo>
                    <a:pt x="28" y="1412"/>
                  </a:lnTo>
                  <a:lnTo>
                    <a:pt x="49" y="1313"/>
                  </a:lnTo>
                  <a:lnTo>
                    <a:pt x="75" y="1215"/>
                  </a:lnTo>
                  <a:lnTo>
                    <a:pt x="108" y="1121"/>
                  </a:lnTo>
                  <a:lnTo>
                    <a:pt x="145" y="1029"/>
                  </a:lnTo>
                  <a:lnTo>
                    <a:pt x="188" y="939"/>
                  </a:lnTo>
                  <a:lnTo>
                    <a:pt x="236" y="852"/>
                  </a:lnTo>
                  <a:lnTo>
                    <a:pt x="288" y="769"/>
                  </a:lnTo>
                  <a:lnTo>
                    <a:pt x="345" y="689"/>
                  </a:lnTo>
                  <a:lnTo>
                    <a:pt x="406" y="612"/>
                  </a:lnTo>
                  <a:lnTo>
                    <a:pt x="472" y="539"/>
                  </a:lnTo>
                  <a:lnTo>
                    <a:pt x="541" y="471"/>
                  </a:lnTo>
                  <a:lnTo>
                    <a:pt x="614" y="405"/>
                  </a:lnTo>
                  <a:lnTo>
                    <a:pt x="691" y="344"/>
                  </a:lnTo>
                  <a:lnTo>
                    <a:pt x="771" y="287"/>
                  </a:lnTo>
                  <a:lnTo>
                    <a:pt x="855" y="235"/>
                  </a:lnTo>
                  <a:lnTo>
                    <a:pt x="942" y="188"/>
                  </a:lnTo>
                  <a:lnTo>
                    <a:pt x="1032" y="145"/>
                  </a:lnTo>
                  <a:lnTo>
                    <a:pt x="1124" y="107"/>
                  </a:lnTo>
                  <a:lnTo>
                    <a:pt x="1219" y="75"/>
                  </a:lnTo>
                  <a:lnTo>
                    <a:pt x="1317" y="49"/>
                  </a:lnTo>
                  <a:lnTo>
                    <a:pt x="1416" y="28"/>
                  </a:lnTo>
                  <a:lnTo>
                    <a:pt x="1519" y="13"/>
                  </a:lnTo>
                  <a:lnTo>
                    <a:pt x="1621" y="3"/>
                  </a:lnTo>
                  <a:lnTo>
                    <a:pt x="172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6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27" name="Group 1136"/>
          <p:cNvGrpSpPr>
            <a:grpSpLocks noChangeAspect="1"/>
          </p:cNvGrpSpPr>
          <p:nvPr/>
        </p:nvGrpSpPr>
        <p:grpSpPr bwMode="auto">
          <a:xfrm>
            <a:off x="1918542" y="2554053"/>
            <a:ext cx="406994" cy="491281"/>
            <a:chOff x="2712" y="795"/>
            <a:chExt cx="2255" cy="2722"/>
          </a:xfrm>
          <a:solidFill>
            <a:schemeClr val="bg1"/>
          </a:solidFill>
        </p:grpSpPr>
        <p:sp>
          <p:nvSpPr>
            <p:cNvPr id="28" name="Freeform 1138"/>
            <p:cNvSpPr/>
            <p:nvPr/>
          </p:nvSpPr>
          <p:spPr bwMode="auto">
            <a:xfrm>
              <a:off x="3897" y="2545"/>
              <a:ext cx="148" cy="243"/>
            </a:xfrm>
            <a:custGeom>
              <a:avLst/>
              <a:gdLst>
                <a:gd name="T0" fmla="*/ 0 w 298"/>
                <a:gd name="T1" fmla="*/ 0 h 487"/>
                <a:gd name="T2" fmla="*/ 63 w 298"/>
                <a:gd name="T3" fmla="*/ 17 h 487"/>
                <a:gd name="T4" fmla="*/ 124 w 298"/>
                <a:gd name="T5" fmla="*/ 38 h 487"/>
                <a:gd name="T6" fmla="*/ 184 w 298"/>
                <a:gd name="T7" fmla="*/ 65 h 487"/>
                <a:gd name="T8" fmla="*/ 210 w 298"/>
                <a:gd name="T9" fmla="*/ 80 h 487"/>
                <a:gd name="T10" fmla="*/ 235 w 298"/>
                <a:gd name="T11" fmla="*/ 96 h 487"/>
                <a:gd name="T12" fmla="*/ 257 w 298"/>
                <a:gd name="T13" fmla="*/ 118 h 487"/>
                <a:gd name="T14" fmla="*/ 273 w 298"/>
                <a:gd name="T15" fmla="*/ 139 h 487"/>
                <a:gd name="T16" fmla="*/ 285 w 298"/>
                <a:gd name="T17" fmla="*/ 164 h 487"/>
                <a:gd name="T18" fmla="*/ 293 w 298"/>
                <a:gd name="T19" fmla="*/ 191 h 487"/>
                <a:gd name="T20" fmla="*/ 298 w 298"/>
                <a:gd name="T21" fmla="*/ 229 h 487"/>
                <a:gd name="T22" fmla="*/ 296 w 298"/>
                <a:gd name="T23" fmla="*/ 268 h 487"/>
                <a:gd name="T24" fmla="*/ 288 w 298"/>
                <a:gd name="T25" fmla="*/ 306 h 487"/>
                <a:gd name="T26" fmla="*/ 271 w 298"/>
                <a:gd name="T27" fmla="*/ 343 h 487"/>
                <a:gd name="T28" fmla="*/ 250 w 298"/>
                <a:gd name="T29" fmla="*/ 376 h 487"/>
                <a:gd name="T30" fmla="*/ 222 w 298"/>
                <a:gd name="T31" fmla="*/ 404 h 487"/>
                <a:gd name="T32" fmla="*/ 189 w 298"/>
                <a:gd name="T33" fmla="*/ 427 h 487"/>
                <a:gd name="T34" fmla="*/ 154 w 298"/>
                <a:gd name="T35" fmla="*/ 445 h 487"/>
                <a:gd name="T36" fmla="*/ 116 w 298"/>
                <a:gd name="T37" fmla="*/ 460 h 487"/>
                <a:gd name="T38" fmla="*/ 78 w 298"/>
                <a:gd name="T39" fmla="*/ 472 h 487"/>
                <a:gd name="T40" fmla="*/ 38 w 298"/>
                <a:gd name="T41" fmla="*/ 480 h 487"/>
                <a:gd name="T42" fmla="*/ 0 w 298"/>
                <a:gd name="T43" fmla="*/ 487 h 487"/>
                <a:gd name="T44" fmla="*/ 0 w 298"/>
                <a:gd name="T45" fmla="*/ 0 h 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98" h="487">
                  <a:moveTo>
                    <a:pt x="0" y="0"/>
                  </a:moveTo>
                  <a:lnTo>
                    <a:pt x="63" y="17"/>
                  </a:lnTo>
                  <a:lnTo>
                    <a:pt x="124" y="38"/>
                  </a:lnTo>
                  <a:lnTo>
                    <a:pt x="184" y="65"/>
                  </a:lnTo>
                  <a:lnTo>
                    <a:pt x="210" y="80"/>
                  </a:lnTo>
                  <a:lnTo>
                    <a:pt x="235" y="96"/>
                  </a:lnTo>
                  <a:lnTo>
                    <a:pt x="257" y="118"/>
                  </a:lnTo>
                  <a:lnTo>
                    <a:pt x="273" y="139"/>
                  </a:lnTo>
                  <a:lnTo>
                    <a:pt x="285" y="164"/>
                  </a:lnTo>
                  <a:lnTo>
                    <a:pt x="293" y="191"/>
                  </a:lnTo>
                  <a:lnTo>
                    <a:pt x="298" y="229"/>
                  </a:lnTo>
                  <a:lnTo>
                    <a:pt x="296" y="268"/>
                  </a:lnTo>
                  <a:lnTo>
                    <a:pt x="288" y="306"/>
                  </a:lnTo>
                  <a:lnTo>
                    <a:pt x="271" y="343"/>
                  </a:lnTo>
                  <a:lnTo>
                    <a:pt x="250" y="376"/>
                  </a:lnTo>
                  <a:lnTo>
                    <a:pt x="222" y="404"/>
                  </a:lnTo>
                  <a:lnTo>
                    <a:pt x="189" y="427"/>
                  </a:lnTo>
                  <a:lnTo>
                    <a:pt x="154" y="445"/>
                  </a:lnTo>
                  <a:lnTo>
                    <a:pt x="116" y="460"/>
                  </a:lnTo>
                  <a:lnTo>
                    <a:pt x="78" y="472"/>
                  </a:lnTo>
                  <a:lnTo>
                    <a:pt x="38" y="480"/>
                  </a:lnTo>
                  <a:lnTo>
                    <a:pt x="0" y="487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6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29" name="Freeform 1139"/>
            <p:cNvSpPr/>
            <p:nvPr/>
          </p:nvSpPr>
          <p:spPr bwMode="auto">
            <a:xfrm>
              <a:off x="3641" y="2153"/>
              <a:ext cx="122" cy="221"/>
            </a:xfrm>
            <a:custGeom>
              <a:avLst/>
              <a:gdLst>
                <a:gd name="T0" fmla="*/ 243 w 243"/>
                <a:gd name="T1" fmla="*/ 0 h 442"/>
                <a:gd name="T2" fmla="*/ 243 w 243"/>
                <a:gd name="T3" fmla="*/ 442 h 442"/>
                <a:gd name="T4" fmla="*/ 199 w 243"/>
                <a:gd name="T5" fmla="*/ 427 h 442"/>
                <a:gd name="T6" fmla="*/ 157 w 243"/>
                <a:gd name="T7" fmla="*/ 412 h 442"/>
                <a:gd name="T8" fmla="*/ 113 w 243"/>
                <a:gd name="T9" fmla="*/ 390 h 442"/>
                <a:gd name="T10" fmla="*/ 70 w 243"/>
                <a:gd name="T11" fmla="*/ 365 h 442"/>
                <a:gd name="T12" fmla="*/ 47 w 243"/>
                <a:gd name="T13" fmla="*/ 347 h 442"/>
                <a:gd name="T14" fmla="*/ 27 w 243"/>
                <a:gd name="T15" fmla="*/ 327 h 442"/>
                <a:gd name="T16" fmla="*/ 12 w 243"/>
                <a:gd name="T17" fmla="*/ 301 h 442"/>
                <a:gd name="T18" fmla="*/ 4 w 243"/>
                <a:gd name="T19" fmla="*/ 271 h 442"/>
                <a:gd name="T20" fmla="*/ 0 w 243"/>
                <a:gd name="T21" fmla="*/ 238 h 442"/>
                <a:gd name="T22" fmla="*/ 0 w 243"/>
                <a:gd name="T23" fmla="*/ 207 h 442"/>
                <a:gd name="T24" fmla="*/ 7 w 243"/>
                <a:gd name="T25" fmla="*/ 177 h 442"/>
                <a:gd name="T26" fmla="*/ 17 w 243"/>
                <a:gd name="T27" fmla="*/ 147 h 442"/>
                <a:gd name="T28" fmla="*/ 33 w 243"/>
                <a:gd name="T29" fmla="*/ 121 h 442"/>
                <a:gd name="T30" fmla="*/ 58 w 243"/>
                <a:gd name="T31" fmla="*/ 89 h 442"/>
                <a:gd name="T32" fmla="*/ 91 w 243"/>
                <a:gd name="T33" fmla="*/ 63 h 442"/>
                <a:gd name="T34" fmla="*/ 126 w 243"/>
                <a:gd name="T35" fmla="*/ 41 h 442"/>
                <a:gd name="T36" fmla="*/ 164 w 243"/>
                <a:gd name="T37" fmla="*/ 23 h 442"/>
                <a:gd name="T38" fmla="*/ 204 w 243"/>
                <a:gd name="T39" fmla="*/ 10 h 442"/>
                <a:gd name="T40" fmla="*/ 243 w 243"/>
                <a:gd name="T41" fmla="*/ 0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43" h="442">
                  <a:moveTo>
                    <a:pt x="243" y="0"/>
                  </a:moveTo>
                  <a:lnTo>
                    <a:pt x="243" y="442"/>
                  </a:lnTo>
                  <a:lnTo>
                    <a:pt x="199" y="427"/>
                  </a:lnTo>
                  <a:lnTo>
                    <a:pt x="157" y="412"/>
                  </a:lnTo>
                  <a:lnTo>
                    <a:pt x="113" y="390"/>
                  </a:lnTo>
                  <a:lnTo>
                    <a:pt x="70" y="365"/>
                  </a:lnTo>
                  <a:lnTo>
                    <a:pt x="47" y="347"/>
                  </a:lnTo>
                  <a:lnTo>
                    <a:pt x="27" y="327"/>
                  </a:lnTo>
                  <a:lnTo>
                    <a:pt x="12" y="301"/>
                  </a:lnTo>
                  <a:lnTo>
                    <a:pt x="4" y="271"/>
                  </a:lnTo>
                  <a:lnTo>
                    <a:pt x="0" y="238"/>
                  </a:lnTo>
                  <a:lnTo>
                    <a:pt x="0" y="207"/>
                  </a:lnTo>
                  <a:lnTo>
                    <a:pt x="7" y="177"/>
                  </a:lnTo>
                  <a:lnTo>
                    <a:pt x="17" y="147"/>
                  </a:lnTo>
                  <a:lnTo>
                    <a:pt x="33" y="121"/>
                  </a:lnTo>
                  <a:lnTo>
                    <a:pt x="58" y="89"/>
                  </a:lnTo>
                  <a:lnTo>
                    <a:pt x="91" y="63"/>
                  </a:lnTo>
                  <a:lnTo>
                    <a:pt x="126" y="41"/>
                  </a:lnTo>
                  <a:lnTo>
                    <a:pt x="164" y="23"/>
                  </a:lnTo>
                  <a:lnTo>
                    <a:pt x="204" y="10"/>
                  </a:lnTo>
                  <a:lnTo>
                    <a:pt x="24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6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30" name="Freeform 1140"/>
            <p:cNvSpPr>
              <a:spLocks noEditPoints="1"/>
            </p:cNvSpPr>
            <p:nvPr/>
          </p:nvSpPr>
          <p:spPr bwMode="auto">
            <a:xfrm>
              <a:off x="2712" y="795"/>
              <a:ext cx="2255" cy="2722"/>
            </a:xfrm>
            <a:custGeom>
              <a:avLst/>
              <a:gdLst>
                <a:gd name="T0" fmla="*/ 2105 w 4510"/>
                <a:gd name="T1" fmla="*/ 2268 h 5443"/>
                <a:gd name="T2" fmla="*/ 1792 w 4510"/>
                <a:gd name="T3" fmla="*/ 2563 h 5443"/>
                <a:gd name="T4" fmla="*/ 1592 w 4510"/>
                <a:gd name="T5" fmla="*/ 2900 h 5443"/>
                <a:gd name="T6" fmla="*/ 1683 w 4510"/>
                <a:gd name="T7" fmla="*/ 3220 h 5443"/>
                <a:gd name="T8" fmla="*/ 2040 w 4510"/>
                <a:gd name="T9" fmla="*/ 3420 h 5443"/>
                <a:gd name="T10" fmla="*/ 1898 w 4510"/>
                <a:gd name="T11" fmla="*/ 3837 h 5443"/>
                <a:gd name="T12" fmla="*/ 1781 w 4510"/>
                <a:gd name="T13" fmla="*/ 3635 h 5443"/>
                <a:gd name="T14" fmla="*/ 1592 w 4510"/>
                <a:gd name="T15" fmla="*/ 3688 h 5443"/>
                <a:gd name="T16" fmla="*/ 1632 w 4510"/>
                <a:gd name="T17" fmla="*/ 3916 h 5443"/>
                <a:gd name="T18" fmla="*/ 1971 w 4510"/>
                <a:gd name="T19" fmla="*/ 4206 h 5443"/>
                <a:gd name="T20" fmla="*/ 2153 w 4510"/>
                <a:gd name="T21" fmla="*/ 4502 h 5443"/>
                <a:gd name="T22" fmla="*/ 2343 w 4510"/>
                <a:gd name="T23" fmla="*/ 4476 h 5443"/>
                <a:gd name="T24" fmla="*/ 2568 w 4510"/>
                <a:gd name="T25" fmla="*/ 4214 h 5443"/>
                <a:gd name="T26" fmla="*/ 2900 w 4510"/>
                <a:gd name="T27" fmla="*/ 3920 h 5443"/>
                <a:gd name="T28" fmla="*/ 2877 w 4510"/>
                <a:gd name="T29" fmla="*/ 3511 h 5443"/>
                <a:gd name="T30" fmla="*/ 2887 w 4510"/>
                <a:gd name="T31" fmla="*/ 3529 h 5443"/>
                <a:gd name="T32" fmla="*/ 2869 w 4510"/>
                <a:gd name="T33" fmla="*/ 3496 h 5443"/>
                <a:gd name="T34" fmla="*/ 2870 w 4510"/>
                <a:gd name="T35" fmla="*/ 3498 h 5443"/>
                <a:gd name="T36" fmla="*/ 2735 w 4510"/>
                <a:gd name="T37" fmla="*/ 3362 h 5443"/>
                <a:gd name="T38" fmla="*/ 2369 w 4510"/>
                <a:gd name="T39" fmla="*/ 2715 h 5443"/>
                <a:gd name="T40" fmla="*/ 2627 w 4510"/>
                <a:gd name="T41" fmla="*/ 2874 h 5443"/>
                <a:gd name="T42" fmla="*/ 2740 w 4510"/>
                <a:gd name="T43" fmla="*/ 3021 h 5443"/>
                <a:gd name="T44" fmla="*/ 2907 w 4510"/>
                <a:gd name="T45" fmla="*/ 2925 h 5443"/>
                <a:gd name="T46" fmla="*/ 2812 w 4510"/>
                <a:gd name="T47" fmla="*/ 2669 h 5443"/>
                <a:gd name="T48" fmla="*/ 2421 w 4510"/>
                <a:gd name="T49" fmla="*/ 2452 h 5443"/>
                <a:gd name="T50" fmla="*/ 2292 w 4510"/>
                <a:gd name="T51" fmla="*/ 2176 h 5443"/>
                <a:gd name="T52" fmla="*/ 1528 w 4510"/>
                <a:gd name="T53" fmla="*/ 40 h 5443"/>
                <a:gd name="T54" fmla="*/ 1891 w 4510"/>
                <a:gd name="T55" fmla="*/ 185 h 5443"/>
                <a:gd name="T56" fmla="*/ 2263 w 4510"/>
                <a:gd name="T57" fmla="*/ 174 h 5443"/>
                <a:gd name="T58" fmla="*/ 2721 w 4510"/>
                <a:gd name="T59" fmla="*/ 50 h 5443"/>
                <a:gd name="T60" fmla="*/ 3079 w 4510"/>
                <a:gd name="T61" fmla="*/ 26 h 5443"/>
                <a:gd name="T62" fmla="*/ 3093 w 4510"/>
                <a:gd name="T63" fmla="*/ 260 h 5443"/>
                <a:gd name="T64" fmla="*/ 2931 w 4510"/>
                <a:gd name="T65" fmla="*/ 672 h 5443"/>
                <a:gd name="T66" fmla="*/ 2640 w 4510"/>
                <a:gd name="T67" fmla="*/ 1089 h 5443"/>
                <a:gd name="T68" fmla="*/ 2878 w 4510"/>
                <a:gd name="T69" fmla="*/ 1367 h 5443"/>
                <a:gd name="T70" fmla="*/ 3356 w 4510"/>
                <a:gd name="T71" fmla="*/ 1755 h 5443"/>
                <a:gd name="T72" fmla="*/ 3803 w 4510"/>
                <a:gd name="T73" fmla="*/ 2262 h 5443"/>
                <a:gd name="T74" fmla="*/ 4171 w 4510"/>
                <a:gd name="T75" fmla="*/ 2843 h 5443"/>
                <a:gd name="T76" fmla="*/ 4423 w 4510"/>
                <a:gd name="T77" fmla="*/ 3453 h 5443"/>
                <a:gd name="T78" fmla="*/ 4510 w 4510"/>
                <a:gd name="T79" fmla="*/ 4050 h 5443"/>
                <a:gd name="T80" fmla="*/ 4393 w 4510"/>
                <a:gd name="T81" fmla="*/ 4591 h 5443"/>
                <a:gd name="T82" fmla="*/ 4026 w 4510"/>
                <a:gd name="T83" fmla="*/ 5033 h 5443"/>
                <a:gd name="T84" fmla="*/ 3366 w 4510"/>
                <a:gd name="T85" fmla="*/ 5333 h 5443"/>
                <a:gd name="T86" fmla="*/ 2369 w 4510"/>
                <a:gd name="T87" fmla="*/ 5443 h 5443"/>
                <a:gd name="T88" fmla="*/ 1255 w 4510"/>
                <a:gd name="T89" fmla="*/ 5341 h 5443"/>
                <a:gd name="T90" fmla="*/ 536 w 4510"/>
                <a:gd name="T91" fmla="*/ 5038 h 5443"/>
                <a:gd name="T92" fmla="*/ 134 w 4510"/>
                <a:gd name="T93" fmla="*/ 4578 h 5443"/>
                <a:gd name="T94" fmla="*/ 0 w 4510"/>
                <a:gd name="T95" fmla="*/ 4011 h 5443"/>
                <a:gd name="T96" fmla="*/ 86 w 4510"/>
                <a:gd name="T97" fmla="*/ 3385 h 5443"/>
                <a:gd name="T98" fmla="*/ 341 w 4510"/>
                <a:gd name="T99" fmla="*/ 2750 h 5443"/>
                <a:gd name="T100" fmla="*/ 718 w 4510"/>
                <a:gd name="T101" fmla="*/ 2156 h 5443"/>
                <a:gd name="T102" fmla="*/ 1166 w 4510"/>
                <a:gd name="T103" fmla="*/ 1651 h 5443"/>
                <a:gd name="T104" fmla="*/ 1635 w 4510"/>
                <a:gd name="T105" fmla="*/ 1286 h 5443"/>
                <a:gd name="T106" fmla="*/ 1476 w 4510"/>
                <a:gd name="T107" fmla="*/ 953 h 5443"/>
                <a:gd name="T108" fmla="*/ 1209 w 4510"/>
                <a:gd name="T109" fmla="*/ 505 h 5443"/>
                <a:gd name="T110" fmla="*/ 1161 w 4510"/>
                <a:gd name="T111" fmla="*/ 134 h 5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510" h="5443">
                  <a:moveTo>
                    <a:pt x="2230" y="2164"/>
                  </a:moveTo>
                  <a:lnTo>
                    <a:pt x="2201" y="2167"/>
                  </a:lnTo>
                  <a:lnTo>
                    <a:pt x="2173" y="2179"/>
                  </a:lnTo>
                  <a:lnTo>
                    <a:pt x="2146" y="2197"/>
                  </a:lnTo>
                  <a:lnTo>
                    <a:pt x="2128" y="2219"/>
                  </a:lnTo>
                  <a:lnTo>
                    <a:pt x="2113" y="2242"/>
                  </a:lnTo>
                  <a:lnTo>
                    <a:pt x="2105" y="2268"/>
                  </a:lnTo>
                  <a:lnTo>
                    <a:pt x="2101" y="2297"/>
                  </a:lnTo>
                  <a:lnTo>
                    <a:pt x="2101" y="2445"/>
                  </a:lnTo>
                  <a:lnTo>
                    <a:pt x="2035" y="2457"/>
                  </a:lnTo>
                  <a:lnTo>
                    <a:pt x="1971" y="2475"/>
                  </a:lnTo>
                  <a:lnTo>
                    <a:pt x="1908" y="2498"/>
                  </a:lnTo>
                  <a:lnTo>
                    <a:pt x="1848" y="2528"/>
                  </a:lnTo>
                  <a:lnTo>
                    <a:pt x="1792" y="2563"/>
                  </a:lnTo>
                  <a:lnTo>
                    <a:pt x="1741" y="2606"/>
                  </a:lnTo>
                  <a:lnTo>
                    <a:pt x="1698" y="2651"/>
                  </a:lnTo>
                  <a:lnTo>
                    <a:pt x="1660" y="2702"/>
                  </a:lnTo>
                  <a:lnTo>
                    <a:pt x="1630" y="2756"/>
                  </a:lnTo>
                  <a:lnTo>
                    <a:pt x="1612" y="2803"/>
                  </a:lnTo>
                  <a:lnTo>
                    <a:pt x="1600" y="2851"/>
                  </a:lnTo>
                  <a:lnTo>
                    <a:pt x="1592" y="2900"/>
                  </a:lnTo>
                  <a:lnTo>
                    <a:pt x="1591" y="2950"/>
                  </a:lnTo>
                  <a:lnTo>
                    <a:pt x="1594" y="3000"/>
                  </a:lnTo>
                  <a:lnTo>
                    <a:pt x="1600" y="3048"/>
                  </a:lnTo>
                  <a:lnTo>
                    <a:pt x="1614" y="3096"/>
                  </a:lnTo>
                  <a:lnTo>
                    <a:pt x="1632" y="3142"/>
                  </a:lnTo>
                  <a:lnTo>
                    <a:pt x="1655" y="3183"/>
                  </a:lnTo>
                  <a:lnTo>
                    <a:pt x="1683" y="3220"/>
                  </a:lnTo>
                  <a:lnTo>
                    <a:pt x="1715" y="3254"/>
                  </a:lnTo>
                  <a:lnTo>
                    <a:pt x="1751" y="3284"/>
                  </a:lnTo>
                  <a:lnTo>
                    <a:pt x="1802" y="3321"/>
                  </a:lnTo>
                  <a:lnTo>
                    <a:pt x="1858" y="3352"/>
                  </a:lnTo>
                  <a:lnTo>
                    <a:pt x="1918" y="3379"/>
                  </a:lnTo>
                  <a:lnTo>
                    <a:pt x="1977" y="3400"/>
                  </a:lnTo>
                  <a:lnTo>
                    <a:pt x="2040" y="3420"/>
                  </a:lnTo>
                  <a:lnTo>
                    <a:pt x="2101" y="3436"/>
                  </a:lnTo>
                  <a:lnTo>
                    <a:pt x="2101" y="3966"/>
                  </a:lnTo>
                  <a:lnTo>
                    <a:pt x="2055" y="3951"/>
                  </a:lnTo>
                  <a:lnTo>
                    <a:pt x="2010" y="3930"/>
                  </a:lnTo>
                  <a:lnTo>
                    <a:pt x="1969" y="3905"/>
                  </a:lnTo>
                  <a:lnTo>
                    <a:pt x="1931" y="3873"/>
                  </a:lnTo>
                  <a:lnTo>
                    <a:pt x="1898" y="3837"/>
                  </a:lnTo>
                  <a:lnTo>
                    <a:pt x="1872" y="3797"/>
                  </a:lnTo>
                  <a:lnTo>
                    <a:pt x="1852" y="3754"/>
                  </a:lnTo>
                  <a:lnTo>
                    <a:pt x="1843" y="3731"/>
                  </a:lnTo>
                  <a:lnTo>
                    <a:pt x="1837" y="3708"/>
                  </a:lnTo>
                  <a:lnTo>
                    <a:pt x="1824" y="3680"/>
                  </a:lnTo>
                  <a:lnTo>
                    <a:pt x="1805" y="3655"/>
                  </a:lnTo>
                  <a:lnTo>
                    <a:pt x="1781" y="3635"/>
                  </a:lnTo>
                  <a:lnTo>
                    <a:pt x="1753" y="3622"/>
                  </a:lnTo>
                  <a:lnTo>
                    <a:pt x="1723" y="3617"/>
                  </a:lnTo>
                  <a:lnTo>
                    <a:pt x="1690" y="3617"/>
                  </a:lnTo>
                  <a:lnTo>
                    <a:pt x="1660" y="3625"/>
                  </a:lnTo>
                  <a:lnTo>
                    <a:pt x="1634" y="3640"/>
                  </a:lnTo>
                  <a:lnTo>
                    <a:pt x="1610" y="3662"/>
                  </a:lnTo>
                  <a:lnTo>
                    <a:pt x="1592" y="3688"/>
                  </a:lnTo>
                  <a:lnTo>
                    <a:pt x="1582" y="3711"/>
                  </a:lnTo>
                  <a:lnTo>
                    <a:pt x="1577" y="3738"/>
                  </a:lnTo>
                  <a:lnTo>
                    <a:pt x="1577" y="3762"/>
                  </a:lnTo>
                  <a:lnTo>
                    <a:pt x="1581" y="3786"/>
                  </a:lnTo>
                  <a:lnTo>
                    <a:pt x="1587" y="3809"/>
                  </a:lnTo>
                  <a:lnTo>
                    <a:pt x="1604" y="3857"/>
                  </a:lnTo>
                  <a:lnTo>
                    <a:pt x="1632" y="3916"/>
                  </a:lnTo>
                  <a:lnTo>
                    <a:pt x="1665" y="3973"/>
                  </a:lnTo>
                  <a:lnTo>
                    <a:pt x="1705" y="4024"/>
                  </a:lnTo>
                  <a:lnTo>
                    <a:pt x="1751" y="4070"/>
                  </a:lnTo>
                  <a:lnTo>
                    <a:pt x="1801" y="4113"/>
                  </a:lnTo>
                  <a:lnTo>
                    <a:pt x="1853" y="4148"/>
                  </a:lnTo>
                  <a:lnTo>
                    <a:pt x="1911" y="4179"/>
                  </a:lnTo>
                  <a:lnTo>
                    <a:pt x="1971" y="4206"/>
                  </a:lnTo>
                  <a:lnTo>
                    <a:pt x="2032" y="4226"/>
                  </a:lnTo>
                  <a:lnTo>
                    <a:pt x="2101" y="4241"/>
                  </a:lnTo>
                  <a:lnTo>
                    <a:pt x="2101" y="4396"/>
                  </a:lnTo>
                  <a:lnTo>
                    <a:pt x="2105" y="4428"/>
                  </a:lnTo>
                  <a:lnTo>
                    <a:pt x="2115" y="4456"/>
                  </a:lnTo>
                  <a:lnTo>
                    <a:pt x="2131" y="4481"/>
                  </a:lnTo>
                  <a:lnTo>
                    <a:pt x="2153" y="4502"/>
                  </a:lnTo>
                  <a:lnTo>
                    <a:pt x="2179" y="4519"/>
                  </a:lnTo>
                  <a:lnTo>
                    <a:pt x="2209" y="4528"/>
                  </a:lnTo>
                  <a:lnTo>
                    <a:pt x="2239" y="4530"/>
                  </a:lnTo>
                  <a:lnTo>
                    <a:pt x="2270" y="4525"/>
                  </a:lnTo>
                  <a:lnTo>
                    <a:pt x="2298" y="4515"/>
                  </a:lnTo>
                  <a:lnTo>
                    <a:pt x="2323" y="4497"/>
                  </a:lnTo>
                  <a:lnTo>
                    <a:pt x="2343" y="4476"/>
                  </a:lnTo>
                  <a:lnTo>
                    <a:pt x="2356" y="4452"/>
                  </a:lnTo>
                  <a:lnTo>
                    <a:pt x="2366" y="4424"/>
                  </a:lnTo>
                  <a:lnTo>
                    <a:pt x="2369" y="4396"/>
                  </a:lnTo>
                  <a:lnTo>
                    <a:pt x="2369" y="4254"/>
                  </a:lnTo>
                  <a:lnTo>
                    <a:pt x="2435" y="4246"/>
                  </a:lnTo>
                  <a:lnTo>
                    <a:pt x="2503" y="4234"/>
                  </a:lnTo>
                  <a:lnTo>
                    <a:pt x="2568" y="4214"/>
                  </a:lnTo>
                  <a:lnTo>
                    <a:pt x="2630" y="4189"/>
                  </a:lnTo>
                  <a:lnTo>
                    <a:pt x="2690" y="4160"/>
                  </a:lnTo>
                  <a:lnTo>
                    <a:pt x="2746" y="4120"/>
                  </a:lnTo>
                  <a:lnTo>
                    <a:pt x="2794" y="4078"/>
                  </a:lnTo>
                  <a:lnTo>
                    <a:pt x="2837" y="4030"/>
                  </a:lnTo>
                  <a:lnTo>
                    <a:pt x="2872" y="3978"/>
                  </a:lnTo>
                  <a:lnTo>
                    <a:pt x="2900" y="3920"/>
                  </a:lnTo>
                  <a:lnTo>
                    <a:pt x="2920" y="3858"/>
                  </a:lnTo>
                  <a:lnTo>
                    <a:pt x="2931" y="3796"/>
                  </a:lnTo>
                  <a:lnTo>
                    <a:pt x="2935" y="3738"/>
                  </a:lnTo>
                  <a:lnTo>
                    <a:pt x="2930" y="3678"/>
                  </a:lnTo>
                  <a:lnTo>
                    <a:pt x="2920" y="3620"/>
                  </a:lnTo>
                  <a:lnTo>
                    <a:pt x="2902" y="3564"/>
                  </a:lnTo>
                  <a:lnTo>
                    <a:pt x="2877" y="3511"/>
                  </a:lnTo>
                  <a:lnTo>
                    <a:pt x="2878" y="3514"/>
                  </a:lnTo>
                  <a:lnTo>
                    <a:pt x="2882" y="3518"/>
                  </a:lnTo>
                  <a:lnTo>
                    <a:pt x="2883" y="3521"/>
                  </a:lnTo>
                  <a:lnTo>
                    <a:pt x="2885" y="3524"/>
                  </a:lnTo>
                  <a:lnTo>
                    <a:pt x="2887" y="3527"/>
                  </a:lnTo>
                  <a:lnTo>
                    <a:pt x="2887" y="3527"/>
                  </a:lnTo>
                  <a:lnTo>
                    <a:pt x="2887" y="3529"/>
                  </a:lnTo>
                  <a:lnTo>
                    <a:pt x="2887" y="3527"/>
                  </a:lnTo>
                  <a:lnTo>
                    <a:pt x="2885" y="3526"/>
                  </a:lnTo>
                  <a:lnTo>
                    <a:pt x="2883" y="3523"/>
                  </a:lnTo>
                  <a:lnTo>
                    <a:pt x="2880" y="3516"/>
                  </a:lnTo>
                  <a:lnTo>
                    <a:pt x="2877" y="3509"/>
                  </a:lnTo>
                  <a:lnTo>
                    <a:pt x="2872" y="3503"/>
                  </a:lnTo>
                  <a:lnTo>
                    <a:pt x="2869" y="3496"/>
                  </a:lnTo>
                  <a:lnTo>
                    <a:pt x="2867" y="3493"/>
                  </a:lnTo>
                  <a:lnTo>
                    <a:pt x="2865" y="3491"/>
                  </a:lnTo>
                  <a:lnTo>
                    <a:pt x="2865" y="3489"/>
                  </a:lnTo>
                  <a:lnTo>
                    <a:pt x="2865" y="3491"/>
                  </a:lnTo>
                  <a:lnTo>
                    <a:pt x="2867" y="3491"/>
                  </a:lnTo>
                  <a:lnTo>
                    <a:pt x="2869" y="3494"/>
                  </a:lnTo>
                  <a:lnTo>
                    <a:pt x="2870" y="3498"/>
                  </a:lnTo>
                  <a:lnTo>
                    <a:pt x="2872" y="3501"/>
                  </a:lnTo>
                  <a:lnTo>
                    <a:pt x="2874" y="3504"/>
                  </a:lnTo>
                  <a:lnTo>
                    <a:pt x="2877" y="3509"/>
                  </a:lnTo>
                  <a:lnTo>
                    <a:pt x="2847" y="3466"/>
                  </a:lnTo>
                  <a:lnTo>
                    <a:pt x="2814" y="3427"/>
                  </a:lnTo>
                  <a:lnTo>
                    <a:pt x="2776" y="3392"/>
                  </a:lnTo>
                  <a:lnTo>
                    <a:pt x="2735" y="3362"/>
                  </a:lnTo>
                  <a:lnTo>
                    <a:pt x="2692" y="3334"/>
                  </a:lnTo>
                  <a:lnTo>
                    <a:pt x="2645" y="3311"/>
                  </a:lnTo>
                  <a:lnTo>
                    <a:pt x="2597" y="3291"/>
                  </a:lnTo>
                  <a:lnTo>
                    <a:pt x="2523" y="3264"/>
                  </a:lnTo>
                  <a:lnTo>
                    <a:pt x="2445" y="3241"/>
                  </a:lnTo>
                  <a:lnTo>
                    <a:pt x="2369" y="3223"/>
                  </a:lnTo>
                  <a:lnTo>
                    <a:pt x="2369" y="2715"/>
                  </a:lnTo>
                  <a:lnTo>
                    <a:pt x="2417" y="2727"/>
                  </a:lnTo>
                  <a:lnTo>
                    <a:pt x="2465" y="2742"/>
                  </a:lnTo>
                  <a:lnTo>
                    <a:pt x="2510" y="2761"/>
                  </a:lnTo>
                  <a:lnTo>
                    <a:pt x="2553" y="2788"/>
                  </a:lnTo>
                  <a:lnTo>
                    <a:pt x="2587" y="2818"/>
                  </a:lnTo>
                  <a:lnTo>
                    <a:pt x="2616" y="2854"/>
                  </a:lnTo>
                  <a:lnTo>
                    <a:pt x="2627" y="2874"/>
                  </a:lnTo>
                  <a:lnTo>
                    <a:pt x="2637" y="2895"/>
                  </a:lnTo>
                  <a:lnTo>
                    <a:pt x="2645" y="2919"/>
                  </a:lnTo>
                  <a:lnTo>
                    <a:pt x="2652" y="2940"/>
                  </a:lnTo>
                  <a:lnTo>
                    <a:pt x="2667" y="2968"/>
                  </a:lnTo>
                  <a:lnTo>
                    <a:pt x="2687" y="2991"/>
                  </a:lnTo>
                  <a:lnTo>
                    <a:pt x="2711" y="3010"/>
                  </a:lnTo>
                  <a:lnTo>
                    <a:pt x="2740" y="3021"/>
                  </a:lnTo>
                  <a:lnTo>
                    <a:pt x="2771" y="3026"/>
                  </a:lnTo>
                  <a:lnTo>
                    <a:pt x="2802" y="3025"/>
                  </a:lnTo>
                  <a:lnTo>
                    <a:pt x="2832" y="3015"/>
                  </a:lnTo>
                  <a:lnTo>
                    <a:pt x="2859" y="2998"/>
                  </a:lnTo>
                  <a:lnTo>
                    <a:pt x="2880" y="2977"/>
                  </a:lnTo>
                  <a:lnTo>
                    <a:pt x="2898" y="2948"/>
                  </a:lnTo>
                  <a:lnTo>
                    <a:pt x="2907" y="2925"/>
                  </a:lnTo>
                  <a:lnTo>
                    <a:pt x="2910" y="2899"/>
                  </a:lnTo>
                  <a:lnTo>
                    <a:pt x="2908" y="2872"/>
                  </a:lnTo>
                  <a:lnTo>
                    <a:pt x="2903" y="2849"/>
                  </a:lnTo>
                  <a:lnTo>
                    <a:pt x="2897" y="2824"/>
                  </a:lnTo>
                  <a:lnTo>
                    <a:pt x="2877" y="2776"/>
                  </a:lnTo>
                  <a:lnTo>
                    <a:pt x="2849" y="2720"/>
                  </a:lnTo>
                  <a:lnTo>
                    <a:pt x="2812" y="2669"/>
                  </a:lnTo>
                  <a:lnTo>
                    <a:pt x="2771" y="2622"/>
                  </a:lnTo>
                  <a:lnTo>
                    <a:pt x="2721" y="2579"/>
                  </a:lnTo>
                  <a:lnTo>
                    <a:pt x="2667" y="2541"/>
                  </a:lnTo>
                  <a:lnTo>
                    <a:pt x="2609" y="2512"/>
                  </a:lnTo>
                  <a:lnTo>
                    <a:pt x="2548" y="2487"/>
                  </a:lnTo>
                  <a:lnTo>
                    <a:pt x="2485" y="2467"/>
                  </a:lnTo>
                  <a:lnTo>
                    <a:pt x="2421" y="2452"/>
                  </a:lnTo>
                  <a:lnTo>
                    <a:pt x="2369" y="2444"/>
                  </a:lnTo>
                  <a:lnTo>
                    <a:pt x="2369" y="2297"/>
                  </a:lnTo>
                  <a:lnTo>
                    <a:pt x="2366" y="2267"/>
                  </a:lnTo>
                  <a:lnTo>
                    <a:pt x="2354" y="2239"/>
                  </a:lnTo>
                  <a:lnTo>
                    <a:pt x="2338" y="2212"/>
                  </a:lnTo>
                  <a:lnTo>
                    <a:pt x="2316" y="2192"/>
                  </a:lnTo>
                  <a:lnTo>
                    <a:pt x="2292" y="2176"/>
                  </a:lnTo>
                  <a:lnTo>
                    <a:pt x="2262" y="2166"/>
                  </a:lnTo>
                  <a:lnTo>
                    <a:pt x="2230" y="2164"/>
                  </a:lnTo>
                  <a:close/>
                  <a:moveTo>
                    <a:pt x="1346" y="0"/>
                  </a:moveTo>
                  <a:lnTo>
                    <a:pt x="1389" y="2"/>
                  </a:lnTo>
                  <a:lnTo>
                    <a:pt x="1433" y="10"/>
                  </a:lnTo>
                  <a:lnTo>
                    <a:pt x="1480" y="23"/>
                  </a:lnTo>
                  <a:lnTo>
                    <a:pt x="1528" y="40"/>
                  </a:lnTo>
                  <a:lnTo>
                    <a:pt x="1577" y="58"/>
                  </a:lnTo>
                  <a:lnTo>
                    <a:pt x="1627" y="79"/>
                  </a:lnTo>
                  <a:lnTo>
                    <a:pt x="1680" y="103"/>
                  </a:lnTo>
                  <a:lnTo>
                    <a:pt x="1731" y="126"/>
                  </a:lnTo>
                  <a:lnTo>
                    <a:pt x="1784" y="147"/>
                  </a:lnTo>
                  <a:lnTo>
                    <a:pt x="1837" y="167"/>
                  </a:lnTo>
                  <a:lnTo>
                    <a:pt x="1891" y="185"/>
                  </a:lnTo>
                  <a:lnTo>
                    <a:pt x="1944" y="199"/>
                  </a:lnTo>
                  <a:lnTo>
                    <a:pt x="1999" y="207"/>
                  </a:lnTo>
                  <a:lnTo>
                    <a:pt x="2052" y="212"/>
                  </a:lnTo>
                  <a:lnTo>
                    <a:pt x="2106" y="208"/>
                  </a:lnTo>
                  <a:lnTo>
                    <a:pt x="2153" y="200"/>
                  </a:lnTo>
                  <a:lnTo>
                    <a:pt x="2206" y="189"/>
                  </a:lnTo>
                  <a:lnTo>
                    <a:pt x="2263" y="174"/>
                  </a:lnTo>
                  <a:lnTo>
                    <a:pt x="2323" y="157"/>
                  </a:lnTo>
                  <a:lnTo>
                    <a:pt x="2387" y="139"/>
                  </a:lnTo>
                  <a:lnTo>
                    <a:pt x="2452" y="121"/>
                  </a:lnTo>
                  <a:lnTo>
                    <a:pt x="2520" y="103"/>
                  </a:lnTo>
                  <a:lnTo>
                    <a:pt x="2587" y="83"/>
                  </a:lnTo>
                  <a:lnTo>
                    <a:pt x="2655" y="66"/>
                  </a:lnTo>
                  <a:lnTo>
                    <a:pt x="2721" y="50"/>
                  </a:lnTo>
                  <a:lnTo>
                    <a:pt x="2786" y="35"/>
                  </a:lnTo>
                  <a:lnTo>
                    <a:pt x="2849" y="25"/>
                  </a:lnTo>
                  <a:lnTo>
                    <a:pt x="2908" y="17"/>
                  </a:lnTo>
                  <a:lnTo>
                    <a:pt x="2964" y="13"/>
                  </a:lnTo>
                  <a:lnTo>
                    <a:pt x="3016" y="13"/>
                  </a:lnTo>
                  <a:lnTo>
                    <a:pt x="3060" y="18"/>
                  </a:lnTo>
                  <a:lnTo>
                    <a:pt x="3079" y="26"/>
                  </a:lnTo>
                  <a:lnTo>
                    <a:pt x="3093" y="43"/>
                  </a:lnTo>
                  <a:lnTo>
                    <a:pt x="3103" y="65"/>
                  </a:lnTo>
                  <a:lnTo>
                    <a:pt x="3110" y="93"/>
                  </a:lnTo>
                  <a:lnTo>
                    <a:pt x="3112" y="127"/>
                  </a:lnTo>
                  <a:lnTo>
                    <a:pt x="3108" y="167"/>
                  </a:lnTo>
                  <a:lnTo>
                    <a:pt x="3103" y="210"/>
                  </a:lnTo>
                  <a:lnTo>
                    <a:pt x="3093" y="260"/>
                  </a:lnTo>
                  <a:lnTo>
                    <a:pt x="3080" y="311"/>
                  </a:lnTo>
                  <a:lnTo>
                    <a:pt x="3062" y="366"/>
                  </a:lnTo>
                  <a:lnTo>
                    <a:pt x="3042" y="424"/>
                  </a:lnTo>
                  <a:lnTo>
                    <a:pt x="3019" y="485"/>
                  </a:lnTo>
                  <a:lnTo>
                    <a:pt x="2993" y="546"/>
                  </a:lnTo>
                  <a:lnTo>
                    <a:pt x="2963" y="609"/>
                  </a:lnTo>
                  <a:lnTo>
                    <a:pt x="2931" y="672"/>
                  </a:lnTo>
                  <a:lnTo>
                    <a:pt x="2897" y="736"/>
                  </a:lnTo>
                  <a:lnTo>
                    <a:pt x="2860" y="799"/>
                  </a:lnTo>
                  <a:lnTo>
                    <a:pt x="2821" y="860"/>
                  </a:lnTo>
                  <a:lnTo>
                    <a:pt x="2778" y="922"/>
                  </a:lnTo>
                  <a:lnTo>
                    <a:pt x="2735" y="979"/>
                  </a:lnTo>
                  <a:lnTo>
                    <a:pt x="2688" y="1036"/>
                  </a:lnTo>
                  <a:lnTo>
                    <a:pt x="2640" y="1089"/>
                  </a:lnTo>
                  <a:lnTo>
                    <a:pt x="2591" y="1138"/>
                  </a:lnTo>
                  <a:lnTo>
                    <a:pt x="2540" y="1185"/>
                  </a:lnTo>
                  <a:lnTo>
                    <a:pt x="2606" y="1214"/>
                  </a:lnTo>
                  <a:lnTo>
                    <a:pt x="2673" y="1246"/>
                  </a:lnTo>
                  <a:lnTo>
                    <a:pt x="2741" y="1284"/>
                  </a:lnTo>
                  <a:lnTo>
                    <a:pt x="2809" y="1324"/>
                  </a:lnTo>
                  <a:lnTo>
                    <a:pt x="2878" y="1367"/>
                  </a:lnTo>
                  <a:lnTo>
                    <a:pt x="2946" y="1413"/>
                  </a:lnTo>
                  <a:lnTo>
                    <a:pt x="3016" y="1463"/>
                  </a:lnTo>
                  <a:lnTo>
                    <a:pt x="3084" y="1516"/>
                  </a:lnTo>
                  <a:lnTo>
                    <a:pt x="3153" y="1572"/>
                  </a:lnTo>
                  <a:lnTo>
                    <a:pt x="3221" y="1631"/>
                  </a:lnTo>
                  <a:lnTo>
                    <a:pt x="3289" y="1693"/>
                  </a:lnTo>
                  <a:lnTo>
                    <a:pt x="3356" y="1755"/>
                  </a:lnTo>
                  <a:lnTo>
                    <a:pt x="3422" y="1822"/>
                  </a:lnTo>
                  <a:lnTo>
                    <a:pt x="3489" y="1891"/>
                  </a:lnTo>
                  <a:lnTo>
                    <a:pt x="3553" y="1961"/>
                  </a:lnTo>
                  <a:lnTo>
                    <a:pt x="3618" y="2033"/>
                  </a:lnTo>
                  <a:lnTo>
                    <a:pt x="3680" y="2108"/>
                  </a:lnTo>
                  <a:lnTo>
                    <a:pt x="3742" y="2184"/>
                  </a:lnTo>
                  <a:lnTo>
                    <a:pt x="3803" y="2262"/>
                  </a:lnTo>
                  <a:lnTo>
                    <a:pt x="3861" y="2341"/>
                  </a:lnTo>
                  <a:lnTo>
                    <a:pt x="3917" y="2422"/>
                  </a:lnTo>
                  <a:lnTo>
                    <a:pt x="3973" y="2505"/>
                  </a:lnTo>
                  <a:lnTo>
                    <a:pt x="4026" y="2588"/>
                  </a:lnTo>
                  <a:lnTo>
                    <a:pt x="4077" y="2672"/>
                  </a:lnTo>
                  <a:lnTo>
                    <a:pt x="4125" y="2756"/>
                  </a:lnTo>
                  <a:lnTo>
                    <a:pt x="4171" y="2843"/>
                  </a:lnTo>
                  <a:lnTo>
                    <a:pt x="4216" y="2929"/>
                  </a:lnTo>
                  <a:lnTo>
                    <a:pt x="4257" y="3016"/>
                  </a:lnTo>
                  <a:lnTo>
                    <a:pt x="4297" y="3102"/>
                  </a:lnTo>
                  <a:lnTo>
                    <a:pt x="4333" y="3190"/>
                  </a:lnTo>
                  <a:lnTo>
                    <a:pt x="4367" y="3278"/>
                  </a:lnTo>
                  <a:lnTo>
                    <a:pt x="4396" y="3365"/>
                  </a:lnTo>
                  <a:lnTo>
                    <a:pt x="4423" y="3453"/>
                  </a:lnTo>
                  <a:lnTo>
                    <a:pt x="4446" y="3541"/>
                  </a:lnTo>
                  <a:lnTo>
                    <a:pt x="4467" y="3627"/>
                  </a:lnTo>
                  <a:lnTo>
                    <a:pt x="4484" y="3713"/>
                  </a:lnTo>
                  <a:lnTo>
                    <a:pt x="4495" y="3799"/>
                  </a:lnTo>
                  <a:lnTo>
                    <a:pt x="4505" y="3883"/>
                  </a:lnTo>
                  <a:lnTo>
                    <a:pt x="4510" y="3968"/>
                  </a:lnTo>
                  <a:lnTo>
                    <a:pt x="4510" y="4050"/>
                  </a:lnTo>
                  <a:lnTo>
                    <a:pt x="4509" y="4133"/>
                  </a:lnTo>
                  <a:lnTo>
                    <a:pt x="4500" y="4212"/>
                  </a:lnTo>
                  <a:lnTo>
                    <a:pt x="4489" y="4292"/>
                  </a:lnTo>
                  <a:lnTo>
                    <a:pt x="4472" y="4370"/>
                  </a:lnTo>
                  <a:lnTo>
                    <a:pt x="4451" y="4446"/>
                  </a:lnTo>
                  <a:lnTo>
                    <a:pt x="4424" y="4520"/>
                  </a:lnTo>
                  <a:lnTo>
                    <a:pt x="4393" y="4591"/>
                  </a:lnTo>
                  <a:lnTo>
                    <a:pt x="4357" y="4663"/>
                  </a:lnTo>
                  <a:lnTo>
                    <a:pt x="4315" y="4730"/>
                  </a:lnTo>
                  <a:lnTo>
                    <a:pt x="4269" y="4797"/>
                  </a:lnTo>
                  <a:lnTo>
                    <a:pt x="4216" y="4859"/>
                  </a:lnTo>
                  <a:lnTo>
                    <a:pt x="4158" y="4921"/>
                  </a:lnTo>
                  <a:lnTo>
                    <a:pt x="4095" y="4979"/>
                  </a:lnTo>
                  <a:lnTo>
                    <a:pt x="4026" y="5033"/>
                  </a:lnTo>
                  <a:lnTo>
                    <a:pt x="3950" y="5086"/>
                  </a:lnTo>
                  <a:lnTo>
                    <a:pt x="3869" y="5136"/>
                  </a:lnTo>
                  <a:lnTo>
                    <a:pt x="3781" y="5182"/>
                  </a:lnTo>
                  <a:lnTo>
                    <a:pt x="3687" y="5225"/>
                  </a:lnTo>
                  <a:lnTo>
                    <a:pt x="3586" y="5263"/>
                  </a:lnTo>
                  <a:lnTo>
                    <a:pt x="3480" y="5300"/>
                  </a:lnTo>
                  <a:lnTo>
                    <a:pt x="3366" y="5333"/>
                  </a:lnTo>
                  <a:lnTo>
                    <a:pt x="3246" y="5361"/>
                  </a:lnTo>
                  <a:lnTo>
                    <a:pt x="3117" y="5386"/>
                  </a:lnTo>
                  <a:lnTo>
                    <a:pt x="2983" y="5405"/>
                  </a:lnTo>
                  <a:lnTo>
                    <a:pt x="2840" y="5422"/>
                  </a:lnTo>
                  <a:lnTo>
                    <a:pt x="2692" y="5434"/>
                  </a:lnTo>
                  <a:lnTo>
                    <a:pt x="2535" y="5442"/>
                  </a:lnTo>
                  <a:lnTo>
                    <a:pt x="2369" y="5443"/>
                  </a:lnTo>
                  <a:lnTo>
                    <a:pt x="2197" y="5442"/>
                  </a:lnTo>
                  <a:lnTo>
                    <a:pt x="2017" y="5435"/>
                  </a:lnTo>
                  <a:lnTo>
                    <a:pt x="1829" y="5424"/>
                  </a:lnTo>
                  <a:lnTo>
                    <a:pt x="1673" y="5410"/>
                  </a:lnTo>
                  <a:lnTo>
                    <a:pt x="1526" y="5392"/>
                  </a:lnTo>
                  <a:lnTo>
                    <a:pt x="1387" y="5369"/>
                  </a:lnTo>
                  <a:lnTo>
                    <a:pt x="1255" y="5341"/>
                  </a:lnTo>
                  <a:lnTo>
                    <a:pt x="1131" y="5309"/>
                  </a:lnTo>
                  <a:lnTo>
                    <a:pt x="1015" y="5273"/>
                  </a:lnTo>
                  <a:lnTo>
                    <a:pt x="904" y="5233"/>
                  </a:lnTo>
                  <a:lnTo>
                    <a:pt x="802" y="5190"/>
                  </a:lnTo>
                  <a:lnTo>
                    <a:pt x="706" y="5142"/>
                  </a:lnTo>
                  <a:lnTo>
                    <a:pt x="618" y="5093"/>
                  </a:lnTo>
                  <a:lnTo>
                    <a:pt x="536" y="5038"/>
                  </a:lnTo>
                  <a:lnTo>
                    <a:pt x="460" y="4982"/>
                  </a:lnTo>
                  <a:lnTo>
                    <a:pt x="390" y="4921"/>
                  </a:lnTo>
                  <a:lnTo>
                    <a:pt x="327" y="4858"/>
                  </a:lnTo>
                  <a:lnTo>
                    <a:pt x="269" y="4792"/>
                  </a:lnTo>
                  <a:lnTo>
                    <a:pt x="218" y="4724"/>
                  </a:lnTo>
                  <a:lnTo>
                    <a:pt x="174" y="4653"/>
                  </a:lnTo>
                  <a:lnTo>
                    <a:pt x="134" y="4578"/>
                  </a:lnTo>
                  <a:lnTo>
                    <a:pt x="99" y="4504"/>
                  </a:lnTo>
                  <a:lnTo>
                    <a:pt x="69" y="4426"/>
                  </a:lnTo>
                  <a:lnTo>
                    <a:pt x="46" y="4345"/>
                  </a:lnTo>
                  <a:lnTo>
                    <a:pt x="26" y="4264"/>
                  </a:lnTo>
                  <a:lnTo>
                    <a:pt x="13" y="4181"/>
                  </a:lnTo>
                  <a:lnTo>
                    <a:pt x="5" y="4097"/>
                  </a:lnTo>
                  <a:lnTo>
                    <a:pt x="0" y="4011"/>
                  </a:lnTo>
                  <a:lnTo>
                    <a:pt x="0" y="3925"/>
                  </a:lnTo>
                  <a:lnTo>
                    <a:pt x="3" y="3835"/>
                  </a:lnTo>
                  <a:lnTo>
                    <a:pt x="13" y="3748"/>
                  </a:lnTo>
                  <a:lnTo>
                    <a:pt x="25" y="3657"/>
                  </a:lnTo>
                  <a:lnTo>
                    <a:pt x="41" y="3567"/>
                  </a:lnTo>
                  <a:lnTo>
                    <a:pt x="61" y="3476"/>
                  </a:lnTo>
                  <a:lnTo>
                    <a:pt x="86" y="3385"/>
                  </a:lnTo>
                  <a:lnTo>
                    <a:pt x="112" y="3294"/>
                  </a:lnTo>
                  <a:lnTo>
                    <a:pt x="144" y="3203"/>
                  </a:lnTo>
                  <a:lnTo>
                    <a:pt x="177" y="3111"/>
                  </a:lnTo>
                  <a:lnTo>
                    <a:pt x="215" y="3020"/>
                  </a:lnTo>
                  <a:lnTo>
                    <a:pt x="255" y="2930"/>
                  </a:lnTo>
                  <a:lnTo>
                    <a:pt x="296" y="2839"/>
                  </a:lnTo>
                  <a:lnTo>
                    <a:pt x="341" y="2750"/>
                  </a:lnTo>
                  <a:lnTo>
                    <a:pt x="389" y="2662"/>
                  </a:lnTo>
                  <a:lnTo>
                    <a:pt x="438" y="2574"/>
                  </a:lnTo>
                  <a:lnTo>
                    <a:pt x="491" y="2487"/>
                  </a:lnTo>
                  <a:lnTo>
                    <a:pt x="546" y="2402"/>
                  </a:lnTo>
                  <a:lnTo>
                    <a:pt x="600" y="2318"/>
                  </a:lnTo>
                  <a:lnTo>
                    <a:pt x="658" y="2237"/>
                  </a:lnTo>
                  <a:lnTo>
                    <a:pt x="718" y="2156"/>
                  </a:lnTo>
                  <a:lnTo>
                    <a:pt x="779" y="2076"/>
                  </a:lnTo>
                  <a:lnTo>
                    <a:pt x="840" y="2000"/>
                  </a:lnTo>
                  <a:lnTo>
                    <a:pt x="904" y="1926"/>
                  </a:lnTo>
                  <a:lnTo>
                    <a:pt x="969" y="1853"/>
                  </a:lnTo>
                  <a:lnTo>
                    <a:pt x="1033" y="1784"/>
                  </a:lnTo>
                  <a:lnTo>
                    <a:pt x="1099" y="1716"/>
                  </a:lnTo>
                  <a:lnTo>
                    <a:pt x="1166" y="1651"/>
                  </a:lnTo>
                  <a:lnTo>
                    <a:pt x="1232" y="1588"/>
                  </a:lnTo>
                  <a:lnTo>
                    <a:pt x="1300" y="1530"/>
                  </a:lnTo>
                  <a:lnTo>
                    <a:pt x="1367" y="1474"/>
                  </a:lnTo>
                  <a:lnTo>
                    <a:pt x="1435" y="1421"/>
                  </a:lnTo>
                  <a:lnTo>
                    <a:pt x="1501" y="1373"/>
                  </a:lnTo>
                  <a:lnTo>
                    <a:pt x="1569" y="1327"/>
                  </a:lnTo>
                  <a:lnTo>
                    <a:pt x="1635" y="1286"/>
                  </a:lnTo>
                  <a:lnTo>
                    <a:pt x="1701" y="1248"/>
                  </a:lnTo>
                  <a:lnTo>
                    <a:pt x="1766" y="1214"/>
                  </a:lnTo>
                  <a:lnTo>
                    <a:pt x="1703" y="1170"/>
                  </a:lnTo>
                  <a:lnTo>
                    <a:pt x="1642" y="1122"/>
                  </a:lnTo>
                  <a:lnTo>
                    <a:pt x="1584" y="1069"/>
                  </a:lnTo>
                  <a:lnTo>
                    <a:pt x="1529" y="1013"/>
                  </a:lnTo>
                  <a:lnTo>
                    <a:pt x="1476" y="953"/>
                  </a:lnTo>
                  <a:lnTo>
                    <a:pt x="1427" y="892"/>
                  </a:lnTo>
                  <a:lnTo>
                    <a:pt x="1382" y="829"/>
                  </a:lnTo>
                  <a:lnTo>
                    <a:pt x="1339" y="764"/>
                  </a:lnTo>
                  <a:lnTo>
                    <a:pt x="1301" y="698"/>
                  </a:lnTo>
                  <a:lnTo>
                    <a:pt x="1266" y="634"/>
                  </a:lnTo>
                  <a:lnTo>
                    <a:pt x="1235" y="569"/>
                  </a:lnTo>
                  <a:lnTo>
                    <a:pt x="1209" y="505"/>
                  </a:lnTo>
                  <a:lnTo>
                    <a:pt x="1187" y="443"/>
                  </a:lnTo>
                  <a:lnTo>
                    <a:pt x="1171" y="382"/>
                  </a:lnTo>
                  <a:lnTo>
                    <a:pt x="1157" y="326"/>
                  </a:lnTo>
                  <a:lnTo>
                    <a:pt x="1151" y="271"/>
                  </a:lnTo>
                  <a:lnTo>
                    <a:pt x="1149" y="222"/>
                  </a:lnTo>
                  <a:lnTo>
                    <a:pt x="1152" y="175"/>
                  </a:lnTo>
                  <a:lnTo>
                    <a:pt x="1161" y="134"/>
                  </a:lnTo>
                  <a:lnTo>
                    <a:pt x="1176" y="99"/>
                  </a:lnTo>
                  <a:lnTo>
                    <a:pt x="1197" y="69"/>
                  </a:lnTo>
                  <a:lnTo>
                    <a:pt x="1230" y="38"/>
                  </a:lnTo>
                  <a:lnTo>
                    <a:pt x="1266" y="18"/>
                  </a:lnTo>
                  <a:lnTo>
                    <a:pt x="1306" y="5"/>
                  </a:lnTo>
                  <a:lnTo>
                    <a:pt x="134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6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31" name="Freeform 1141"/>
            <p:cNvSpPr/>
            <p:nvPr/>
          </p:nvSpPr>
          <p:spPr bwMode="auto">
            <a:xfrm>
              <a:off x="4031" y="2718"/>
              <a:ext cx="0" cy="1"/>
            </a:xfrm>
            <a:custGeom>
              <a:avLst/>
              <a:gdLst>
                <a:gd name="T0" fmla="*/ 2 w 2"/>
                <a:gd name="T1" fmla="*/ 0 h 3"/>
                <a:gd name="T2" fmla="*/ 2 w 2"/>
                <a:gd name="T3" fmla="*/ 2 h 3"/>
                <a:gd name="T4" fmla="*/ 0 w 2"/>
                <a:gd name="T5" fmla="*/ 3 h 3"/>
                <a:gd name="T6" fmla="*/ 2 w 2"/>
                <a:gd name="T7" fmla="*/ 2 h 3"/>
                <a:gd name="T8" fmla="*/ 2 w 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2" y="2"/>
                  </a:ln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6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4537357" y="2540819"/>
            <a:ext cx="519708" cy="485465"/>
            <a:chOff x="2295326" y="533400"/>
            <a:chExt cx="1184476" cy="1106433"/>
          </a:xfrm>
          <a:solidFill>
            <a:schemeClr val="bg1"/>
          </a:solidFill>
        </p:grpSpPr>
        <p:sp>
          <p:nvSpPr>
            <p:cNvPr id="33" name="Freeform 1402"/>
            <p:cNvSpPr/>
            <p:nvPr/>
          </p:nvSpPr>
          <p:spPr bwMode="auto">
            <a:xfrm>
              <a:off x="3046795" y="686966"/>
              <a:ext cx="187553" cy="378881"/>
            </a:xfrm>
            <a:custGeom>
              <a:avLst/>
              <a:gdLst>
                <a:gd name="T0" fmla="*/ 147 w 594"/>
                <a:gd name="T1" fmla="*/ 0 h 1206"/>
                <a:gd name="T2" fmla="*/ 173 w 594"/>
                <a:gd name="T3" fmla="*/ 3 h 1206"/>
                <a:gd name="T4" fmla="*/ 199 w 594"/>
                <a:gd name="T5" fmla="*/ 12 h 1206"/>
                <a:gd name="T6" fmla="*/ 219 w 594"/>
                <a:gd name="T7" fmla="*/ 27 h 1206"/>
                <a:gd name="T8" fmla="*/ 235 w 594"/>
                <a:gd name="T9" fmla="*/ 46 h 1206"/>
                <a:gd name="T10" fmla="*/ 246 w 594"/>
                <a:gd name="T11" fmla="*/ 69 h 1206"/>
                <a:gd name="T12" fmla="*/ 252 w 594"/>
                <a:gd name="T13" fmla="*/ 96 h 1206"/>
                <a:gd name="T14" fmla="*/ 290 w 594"/>
                <a:gd name="T15" fmla="*/ 676 h 1206"/>
                <a:gd name="T16" fmla="*/ 292 w 594"/>
                <a:gd name="T17" fmla="*/ 694 h 1206"/>
                <a:gd name="T18" fmla="*/ 299 w 594"/>
                <a:gd name="T19" fmla="*/ 710 h 1206"/>
                <a:gd name="T20" fmla="*/ 308 w 594"/>
                <a:gd name="T21" fmla="*/ 724 h 1206"/>
                <a:gd name="T22" fmla="*/ 567 w 594"/>
                <a:gd name="T23" fmla="*/ 1033 h 1206"/>
                <a:gd name="T24" fmla="*/ 568 w 594"/>
                <a:gd name="T25" fmla="*/ 1034 h 1206"/>
                <a:gd name="T26" fmla="*/ 570 w 594"/>
                <a:gd name="T27" fmla="*/ 1035 h 1206"/>
                <a:gd name="T28" fmla="*/ 571 w 594"/>
                <a:gd name="T29" fmla="*/ 1037 h 1206"/>
                <a:gd name="T30" fmla="*/ 572 w 594"/>
                <a:gd name="T31" fmla="*/ 1038 h 1206"/>
                <a:gd name="T32" fmla="*/ 583 w 594"/>
                <a:gd name="T33" fmla="*/ 1057 h 1206"/>
                <a:gd name="T34" fmla="*/ 590 w 594"/>
                <a:gd name="T35" fmla="*/ 1077 h 1206"/>
                <a:gd name="T36" fmla="*/ 594 w 594"/>
                <a:gd name="T37" fmla="*/ 1097 h 1206"/>
                <a:gd name="T38" fmla="*/ 592 w 594"/>
                <a:gd name="T39" fmla="*/ 1119 h 1206"/>
                <a:gd name="T40" fmla="*/ 587 w 594"/>
                <a:gd name="T41" fmla="*/ 1140 h 1206"/>
                <a:gd name="T42" fmla="*/ 576 w 594"/>
                <a:gd name="T43" fmla="*/ 1158 h 1206"/>
                <a:gd name="T44" fmla="*/ 563 w 594"/>
                <a:gd name="T45" fmla="*/ 1176 h 1206"/>
                <a:gd name="T46" fmla="*/ 544 w 594"/>
                <a:gd name="T47" fmla="*/ 1190 h 1206"/>
                <a:gd name="T48" fmla="*/ 525 w 594"/>
                <a:gd name="T49" fmla="*/ 1200 h 1206"/>
                <a:gd name="T50" fmla="*/ 503 w 594"/>
                <a:gd name="T51" fmla="*/ 1206 h 1206"/>
                <a:gd name="T52" fmla="*/ 482 w 594"/>
                <a:gd name="T53" fmla="*/ 1206 h 1206"/>
                <a:gd name="T54" fmla="*/ 460 w 594"/>
                <a:gd name="T55" fmla="*/ 1202 h 1206"/>
                <a:gd name="T56" fmla="*/ 439 w 594"/>
                <a:gd name="T57" fmla="*/ 1194 h 1206"/>
                <a:gd name="T58" fmla="*/ 420 w 594"/>
                <a:gd name="T59" fmla="*/ 1181 h 1206"/>
                <a:gd name="T60" fmla="*/ 63 w 594"/>
                <a:gd name="T61" fmla="*/ 881 h 1206"/>
                <a:gd name="T62" fmla="*/ 43 w 594"/>
                <a:gd name="T63" fmla="*/ 864 h 1206"/>
                <a:gd name="T64" fmla="*/ 24 w 594"/>
                <a:gd name="T65" fmla="*/ 841 h 1206"/>
                <a:gd name="T66" fmla="*/ 10 w 594"/>
                <a:gd name="T67" fmla="*/ 815 h 1206"/>
                <a:gd name="T68" fmla="*/ 2 w 594"/>
                <a:gd name="T69" fmla="*/ 786 h 1206"/>
                <a:gd name="T70" fmla="*/ 0 w 594"/>
                <a:gd name="T71" fmla="*/ 758 h 1206"/>
                <a:gd name="T72" fmla="*/ 0 w 594"/>
                <a:gd name="T73" fmla="*/ 751 h 1206"/>
                <a:gd name="T74" fmla="*/ 0 w 594"/>
                <a:gd name="T75" fmla="*/ 747 h 1206"/>
                <a:gd name="T76" fmla="*/ 0 w 594"/>
                <a:gd name="T77" fmla="*/ 743 h 1206"/>
                <a:gd name="T78" fmla="*/ 1 w 594"/>
                <a:gd name="T79" fmla="*/ 738 h 1206"/>
                <a:gd name="T80" fmla="*/ 42 w 594"/>
                <a:gd name="T81" fmla="*/ 100 h 1206"/>
                <a:gd name="T82" fmla="*/ 43 w 594"/>
                <a:gd name="T83" fmla="*/ 97 h 1206"/>
                <a:gd name="T84" fmla="*/ 43 w 594"/>
                <a:gd name="T85" fmla="*/ 93 h 1206"/>
                <a:gd name="T86" fmla="*/ 43 w 594"/>
                <a:gd name="T87" fmla="*/ 92 h 1206"/>
                <a:gd name="T88" fmla="*/ 49 w 594"/>
                <a:gd name="T89" fmla="*/ 67 h 1206"/>
                <a:gd name="T90" fmla="*/ 60 w 594"/>
                <a:gd name="T91" fmla="*/ 45 h 1206"/>
                <a:gd name="T92" fmla="*/ 77 w 594"/>
                <a:gd name="T93" fmla="*/ 27 h 1206"/>
                <a:gd name="T94" fmla="*/ 98 w 594"/>
                <a:gd name="T95" fmla="*/ 12 h 1206"/>
                <a:gd name="T96" fmla="*/ 121 w 594"/>
                <a:gd name="T97" fmla="*/ 3 h 1206"/>
                <a:gd name="T98" fmla="*/ 147 w 594"/>
                <a:gd name="T99" fmla="*/ 0 h 1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94" h="1206">
                  <a:moveTo>
                    <a:pt x="147" y="0"/>
                  </a:moveTo>
                  <a:lnTo>
                    <a:pt x="173" y="3"/>
                  </a:lnTo>
                  <a:lnTo>
                    <a:pt x="199" y="12"/>
                  </a:lnTo>
                  <a:lnTo>
                    <a:pt x="219" y="27"/>
                  </a:lnTo>
                  <a:lnTo>
                    <a:pt x="235" y="46"/>
                  </a:lnTo>
                  <a:lnTo>
                    <a:pt x="246" y="69"/>
                  </a:lnTo>
                  <a:lnTo>
                    <a:pt x="252" y="96"/>
                  </a:lnTo>
                  <a:lnTo>
                    <a:pt x="290" y="676"/>
                  </a:lnTo>
                  <a:lnTo>
                    <a:pt x="292" y="694"/>
                  </a:lnTo>
                  <a:lnTo>
                    <a:pt x="299" y="710"/>
                  </a:lnTo>
                  <a:lnTo>
                    <a:pt x="308" y="724"/>
                  </a:lnTo>
                  <a:lnTo>
                    <a:pt x="567" y="1033"/>
                  </a:lnTo>
                  <a:lnTo>
                    <a:pt x="568" y="1034"/>
                  </a:lnTo>
                  <a:lnTo>
                    <a:pt x="570" y="1035"/>
                  </a:lnTo>
                  <a:lnTo>
                    <a:pt x="571" y="1037"/>
                  </a:lnTo>
                  <a:lnTo>
                    <a:pt x="572" y="1038"/>
                  </a:lnTo>
                  <a:lnTo>
                    <a:pt x="583" y="1057"/>
                  </a:lnTo>
                  <a:lnTo>
                    <a:pt x="590" y="1077"/>
                  </a:lnTo>
                  <a:lnTo>
                    <a:pt x="594" y="1097"/>
                  </a:lnTo>
                  <a:lnTo>
                    <a:pt x="592" y="1119"/>
                  </a:lnTo>
                  <a:lnTo>
                    <a:pt x="587" y="1140"/>
                  </a:lnTo>
                  <a:lnTo>
                    <a:pt x="576" y="1158"/>
                  </a:lnTo>
                  <a:lnTo>
                    <a:pt x="563" y="1176"/>
                  </a:lnTo>
                  <a:lnTo>
                    <a:pt x="544" y="1190"/>
                  </a:lnTo>
                  <a:lnTo>
                    <a:pt x="525" y="1200"/>
                  </a:lnTo>
                  <a:lnTo>
                    <a:pt x="503" y="1206"/>
                  </a:lnTo>
                  <a:lnTo>
                    <a:pt x="482" y="1206"/>
                  </a:lnTo>
                  <a:lnTo>
                    <a:pt x="460" y="1202"/>
                  </a:lnTo>
                  <a:lnTo>
                    <a:pt x="439" y="1194"/>
                  </a:lnTo>
                  <a:lnTo>
                    <a:pt x="420" y="1181"/>
                  </a:lnTo>
                  <a:lnTo>
                    <a:pt x="63" y="881"/>
                  </a:lnTo>
                  <a:lnTo>
                    <a:pt x="43" y="864"/>
                  </a:lnTo>
                  <a:lnTo>
                    <a:pt x="24" y="841"/>
                  </a:lnTo>
                  <a:lnTo>
                    <a:pt x="10" y="815"/>
                  </a:lnTo>
                  <a:lnTo>
                    <a:pt x="2" y="786"/>
                  </a:lnTo>
                  <a:lnTo>
                    <a:pt x="0" y="758"/>
                  </a:lnTo>
                  <a:lnTo>
                    <a:pt x="0" y="751"/>
                  </a:lnTo>
                  <a:lnTo>
                    <a:pt x="0" y="747"/>
                  </a:lnTo>
                  <a:lnTo>
                    <a:pt x="0" y="743"/>
                  </a:lnTo>
                  <a:lnTo>
                    <a:pt x="1" y="738"/>
                  </a:lnTo>
                  <a:lnTo>
                    <a:pt x="42" y="100"/>
                  </a:lnTo>
                  <a:lnTo>
                    <a:pt x="43" y="97"/>
                  </a:lnTo>
                  <a:lnTo>
                    <a:pt x="43" y="93"/>
                  </a:lnTo>
                  <a:lnTo>
                    <a:pt x="43" y="92"/>
                  </a:lnTo>
                  <a:lnTo>
                    <a:pt x="49" y="67"/>
                  </a:lnTo>
                  <a:lnTo>
                    <a:pt x="60" y="45"/>
                  </a:lnTo>
                  <a:lnTo>
                    <a:pt x="77" y="27"/>
                  </a:lnTo>
                  <a:lnTo>
                    <a:pt x="98" y="12"/>
                  </a:lnTo>
                  <a:lnTo>
                    <a:pt x="121" y="3"/>
                  </a:lnTo>
                  <a:lnTo>
                    <a:pt x="14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6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34" name="Freeform 1403"/>
            <p:cNvSpPr/>
            <p:nvPr/>
          </p:nvSpPr>
          <p:spPr bwMode="auto">
            <a:xfrm>
              <a:off x="2733368" y="533400"/>
              <a:ext cx="746434" cy="765314"/>
            </a:xfrm>
            <a:custGeom>
              <a:avLst/>
              <a:gdLst>
                <a:gd name="T0" fmla="*/ 1246 w 2374"/>
                <a:gd name="T1" fmla="*/ 3 h 2432"/>
                <a:gd name="T2" fmla="*/ 1421 w 2374"/>
                <a:gd name="T3" fmla="*/ 29 h 2432"/>
                <a:gd name="T4" fmla="*/ 1588 w 2374"/>
                <a:gd name="T5" fmla="*/ 80 h 2432"/>
                <a:gd name="T6" fmla="*/ 1745 w 2374"/>
                <a:gd name="T7" fmla="*/ 152 h 2432"/>
                <a:gd name="T8" fmla="*/ 1887 w 2374"/>
                <a:gd name="T9" fmla="*/ 245 h 2432"/>
                <a:gd name="T10" fmla="*/ 2016 w 2374"/>
                <a:gd name="T11" fmla="*/ 357 h 2432"/>
                <a:gd name="T12" fmla="*/ 2128 w 2374"/>
                <a:gd name="T13" fmla="*/ 486 h 2432"/>
                <a:gd name="T14" fmla="*/ 2221 w 2374"/>
                <a:gd name="T15" fmla="*/ 630 h 2432"/>
                <a:gd name="T16" fmla="*/ 2294 w 2374"/>
                <a:gd name="T17" fmla="*/ 785 h 2432"/>
                <a:gd name="T18" fmla="*/ 2344 w 2374"/>
                <a:gd name="T19" fmla="*/ 953 h 2432"/>
                <a:gd name="T20" fmla="*/ 2370 w 2374"/>
                <a:gd name="T21" fmla="*/ 1129 h 2432"/>
                <a:gd name="T22" fmla="*/ 2370 w 2374"/>
                <a:gd name="T23" fmla="*/ 1313 h 2432"/>
                <a:gd name="T24" fmla="*/ 2343 w 2374"/>
                <a:gd name="T25" fmla="*/ 1493 h 2432"/>
                <a:gd name="T26" fmla="*/ 2292 w 2374"/>
                <a:gd name="T27" fmla="*/ 1663 h 2432"/>
                <a:gd name="T28" fmla="*/ 2215 w 2374"/>
                <a:gd name="T29" fmla="*/ 1821 h 2432"/>
                <a:gd name="T30" fmla="*/ 2119 w 2374"/>
                <a:gd name="T31" fmla="*/ 1966 h 2432"/>
                <a:gd name="T32" fmla="*/ 2003 w 2374"/>
                <a:gd name="T33" fmla="*/ 2095 h 2432"/>
                <a:gd name="T34" fmla="*/ 1870 w 2374"/>
                <a:gd name="T35" fmla="*/ 2208 h 2432"/>
                <a:gd name="T36" fmla="*/ 1722 w 2374"/>
                <a:gd name="T37" fmla="*/ 2300 h 2432"/>
                <a:gd name="T38" fmla="*/ 1561 w 2374"/>
                <a:gd name="T39" fmla="*/ 2371 h 2432"/>
                <a:gd name="T40" fmla="*/ 1388 w 2374"/>
                <a:gd name="T41" fmla="*/ 2418 h 2432"/>
                <a:gd name="T42" fmla="*/ 1303 w 2374"/>
                <a:gd name="T43" fmla="*/ 2364 h 2432"/>
                <a:gd name="T44" fmla="*/ 1302 w 2374"/>
                <a:gd name="T45" fmla="*/ 2204 h 2432"/>
                <a:gd name="T46" fmla="*/ 1369 w 2374"/>
                <a:gd name="T47" fmla="*/ 2100 h 2432"/>
                <a:gd name="T48" fmla="*/ 1513 w 2374"/>
                <a:gd name="T49" fmla="*/ 2052 h 2432"/>
                <a:gd name="T50" fmla="*/ 1644 w 2374"/>
                <a:gd name="T51" fmla="*/ 1982 h 2432"/>
                <a:gd name="T52" fmla="*/ 1762 w 2374"/>
                <a:gd name="T53" fmla="*/ 1892 h 2432"/>
                <a:gd name="T54" fmla="*/ 1863 w 2374"/>
                <a:gd name="T55" fmla="*/ 1783 h 2432"/>
                <a:gd name="T56" fmla="*/ 1946 w 2374"/>
                <a:gd name="T57" fmla="*/ 1660 h 2432"/>
                <a:gd name="T58" fmla="*/ 2007 w 2374"/>
                <a:gd name="T59" fmla="*/ 1524 h 2432"/>
                <a:gd name="T60" fmla="*/ 2046 w 2374"/>
                <a:gd name="T61" fmla="*/ 1376 h 2432"/>
                <a:gd name="T62" fmla="*/ 2060 w 2374"/>
                <a:gd name="T63" fmla="*/ 1220 h 2432"/>
                <a:gd name="T64" fmla="*/ 2046 w 2374"/>
                <a:gd name="T65" fmla="*/ 1065 h 2432"/>
                <a:gd name="T66" fmla="*/ 2008 w 2374"/>
                <a:gd name="T67" fmla="*/ 920 h 2432"/>
                <a:gd name="T68" fmla="*/ 1948 w 2374"/>
                <a:gd name="T69" fmla="*/ 784 h 2432"/>
                <a:gd name="T70" fmla="*/ 1867 w 2374"/>
                <a:gd name="T71" fmla="*/ 662 h 2432"/>
                <a:gd name="T72" fmla="*/ 1767 w 2374"/>
                <a:gd name="T73" fmla="*/ 554 h 2432"/>
                <a:gd name="T74" fmla="*/ 1652 w 2374"/>
                <a:gd name="T75" fmla="*/ 464 h 2432"/>
                <a:gd name="T76" fmla="*/ 1523 w 2374"/>
                <a:gd name="T77" fmla="*/ 393 h 2432"/>
                <a:gd name="T78" fmla="*/ 1383 w 2374"/>
                <a:gd name="T79" fmla="*/ 343 h 2432"/>
                <a:gd name="T80" fmla="*/ 1232 w 2374"/>
                <a:gd name="T81" fmla="*/ 317 h 2432"/>
                <a:gd name="T82" fmla="*/ 1073 w 2374"/>
                <a:gd name="T83" fmla="*/ 317 h 2432"/>
                <a:gd name="T84" fmla="*/ 916 w 2374"/>
                <a:gd name="T85" fmla="*/ 346 h 2432"/>
                <a:gd name="T86" fmla="*/ 769 w 2374"/>
                <a:gd name="T87" fmla="*/ 400 h 2432"/>
                <a:gd name="T88" fmla="*/ 637 w 2374"/>
                <a:gd name="T89" fmla="*/ 478 h 2432"/>
                <a:gd name="T90" fmla="*/ 519 w 2374"/>
                <a:gd name="T91" fmla="*/ 576 h 2432"/>
                <a:gd name="T92" fmla="*/ 419 w 2374"/>
                <a:gd name="T93" fmla="*/ 692 h 2432"/>
                <a:gd name="T94" fmla="*/ 340 w 2374"/>
                <a:gd name="T95" fmla="*/ 825 h 2432"/>
                <a:gd name="T96" fmla="*/ 234 w 2374"/>
                <a:gd name="T97" fmla="*/ 873 h 2432"/>
                <a:gd name="T98" fmla="*/ 80 w 2374"/>
                <a:gd name="T99" fmla="*/ 838 h 2432"/>
                <a:gd name="T100" fmla="*/ 32 w 2374"/>
                <a:gd name="T101" fmla="*/ 743 h 2432"/>
                <a:gd name="T102" fmla="*/ 113 w 2374"/>
                <a:gd name="T103" fmla="*/ 586 h 2432"/>
                <a:gd name="T104" fmla="*/ 216 w 2374"/>
                <a:gd name="T105" fmla="*/ 443 h 2432"/>
                <a:gd name="T106" fmla="*/ 337 w 2374"/>
                <a:gd name="T107" fmla="*/ 316 h 2432"/>
                <a:gd name="T108" fmla="*/ 474 w 2374"/>
                <a:gd name="T109" fmla="*/ 208 h 2432"/>
                <a:gd name="T110" fmla="*/ 627 w 2374"/>
                <a:gd name="T111" fmla="*/ 120 h 2432"/>
                <a:gd name="T112" fmla="*/ 792 w 2374"/>
                <a:gd name="T113" fmla="*/ 54 h 2432"/>
                <a:gd name="T114" fmla="*/ 969 w 2374"/>
                <a:gd name="T115" fmla="*/ 13 h 2432"/>
                <a:gd name="T116" fmla="*/ 1154 w 2374"/>
                <a:gd name="T117" fmla="*/ 0 h 2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374" h="2432">
                  <a:moveTo>
                    <a:pt x="1154" y="0"/>
                  </a:moveTo>
                  <a:lnTo>
                    <a:pt x="1246" y="3"/>
                  </a:lnTo>
                  <a:lnTo>
                    <a:pt x="1335" y="12"/>
                  </a:lnTo>
                  <a:lnTo>
                    <a:pt x="1421" y="29"/>
                  </a:lnTo>
                  <a:lnTo>
                    <a:pt x="1506" y="51"/>
                  </a:lnTo>
                  <a:lnTo>
                    <a:pt x="1588" y="80"/>
                  </a:lnTo>
                  <a:lnTo>
                    <a:pt x="1668" y="113"/>
                  </a:lnTo>
                  <a:lnTo>
                    <a:pt x="1745" y="152"/>
                  </a:lnTo>
                  <a:lnTo>
                    <a:pt x="1818" y="196"/>
                  </a:lnTo>
                  <a:lnTo>
                    <a:pt x="1887" y="245"/>
                  </a:lnTo>
                  <a:lnTo>
                    <a:pt x="1954" y="299"/>
                  </a:lnTo>
                  <a:lnTo>
                    <a:pt x="2016" y="357"/>
                  </a:lnTo>
                  <a:lnTo>
                    <a:pt x="2075" y="419"/>
                  </a:lnTo>
                  <a:lnTo>
                    <a:pt x="2128" y="486"/>
                  </a:lnTo>
                  <a:lnTo>
                    <a:pt x="2177" y="555"/>
                  </a:lnTo>
                  <a:lnTo>
                    <a:pt x="2221" y="630"/>
                  </a:lnTo>
                  <a:lnTo>
                    <a:pt x="2261" y="706"/>
                  </a:lnTo>
                  <a:lnTo>
                    <a:pt x="2294" y="785"/>
                  </a:lnTo>
                  <a:lnTo>
                    <a:pt x="2322" y="867"/>
                  </a:lnTo>
                  <a:lnTo>
                    <a:pt x="2344" y="953"/>
                  </a:lnTo>
                  <a:lnTo>
                    <a:pt x="2361" y="1040"/>
                  </a:lnTo>
                  <a:lnTo>
                    <a:pt x="2370" y="1129"/>
                  </a:lnTo>
                  <a:lnTo>
                    <a:pt x="2374" y="1220"/>
                  </a:lnTo>
                  <a:lnTo>
                    <a:pt x="2370" y="1313"/>
                  </a:lnTo>
                  <a:lnTo>
                    <a:pt x="2360" y="1404"/>
                  </a:lnTo>
                  <a:lnTo>
                    <a:pt x="2343" y="1493"/>
                  </a:lnTo>
                  <a:lnTo>
                    <a:pt x="2320" y="1579"/>
                  </a:lnTo>
                  <a:lnTo>
                    <a:pt x="2292" y="1663"/>
                  </a:lnTo>
                  <a:lnTo>
                    <a:pt x="2256" y="1743"/>
                  </a:lnTo>
                  <a:lnTo>
                    <a:pt x="2215" y="1821"/>
                  </a:lnTo>
                  <a:lnTo>
                    <a:pt x="2169" y="1895"/>
                  </a:lnTo>
                  <a:lnTo>
                    <a:pt x="2119" y="1966"/>
                  </a:lnTo>
                  <a:lnTo>
                    <a:pt x="2063" y="2034"/>
                  </a:lnTo>
                  <a:lnTo>
                    <a:pt x="2003" y="2095"/>
                  </a:lnTo>
                  <a:lnTo>
                    <a:pt x="1939" y="2154"/>
                  </a:lnTo>
                  <a:lnTo>
                    <a:pt x="1870" y="2208"/>
                  </a:lnTo>
                  <a:lnTo>
                    <a:pt x="1797" y="2257"/>
                  </a:lnTo>
                  <a:lnTo>
                    <a:pt x="1722" y="2300"/>
                  </a:lnTo>
                  <a:lnTo>
                    <a:pt x="1643" y="2338"/>
                  </a:lnTo>
                  <a:lnTo>
                    <a:pt x="1561" y="2371"/>
                  </a:lnTo>
                  <a:lnTo>
                    <a:pt x="1475" y="2397"/>
                  </a:lnTo>
                  <a:lnTo>
                    <a:pt x="1388" y="2418"/>
                  </a:lnTo>
                  <a:lnTo>
                    <a:pt x="1298" y="2432"/>
                  </a:lnTo>
                  <a:lnTo>
                    <a:pt x="1303" y="2364"/>
                  </a:lnTo>
                  <a:lnTo>
                    <a:pt x="1305" y="2294"/>
                  </a:lnTo>
                  <a:lnTo>
                    <a:pt x="1302" y="2204"/>
                  </a:lnTo>
                  <a:lnTo>
                    <a:pt x="1294" y="2116"/>
                  </a:lnTo>
                  <a:lnTo>
                    <a:pt x="1369" y="2100"/>
                  </a:lnTo>
                  <a:lnTo>
                    <a:pt x="1442" y="2079"/>
                  </a:lnTo>
                  <a:lnTo>
                    <a:pt x="1513" y="2052"/>
                  </a:lnTo>
                  <a:lnTo>
                    <a:pt x="1580" y="2020"/>
                  </a:lnTo>
                  <a:lnTo>
                    <a:pt x="1644" y="1982"/>
                  </a:lnTo>
                  <a:lnTo>
                    <a:pt x="1705" y="1939"/>
                  </a:lnTo>
                  <a:lnTo>
                    <a:pt x="1762" y="1892"/>
                  </a:lnTo>
                  <a:lnTo>
                    <a:pt x="1814" y="1839"/>
                  </a:lnTo>
                  <a:lnTo>
                    <a:pt x="1863" y="1783"/>
                  </a:lnTo>
                  <a:lnTo>
                    <a:pt x="1907" y="1724"/>
                  </a:lnTo>
                  <a:lnTo>
                    <a:pt x="1946" y="1660"/>
                  </a:lnTo>
                  <a:lnTo>
                    <a:pt x="1979" y="1593"/>
                  </a:lnTo>
                  <a:lnTo>
                    <a:pt x="2007" y="1524"/>
                  </a:lnTo>
                  <a:lnTo>
                    <a:pt x="2030" y="1451"/>
                  </a:lnTo>
                  <a:lnTo>
                    <a:pt x="2046" y="1376"/>
                  </a:lnTo>
                  <a:lnTo>
                    <a:pt x="2056" y="1298"/>
                  </a:lnTo>
                  <a:lnTo>
                    <a:pt x="2060" y="1220"/>
                  </a:lnTo>
                  <a:lnTo>
                    <a:pt x="2056" y="1142"/>
                  </a:lnTo>
                  <a:lnTo>
                    <a:pt x="2046" y="1065"/>
                  </a:lnTo>
                  <a:lnTo>
                    <a:pt x="2030" y="992"/>
                  </a:lnTo>
                  <a:lnTo>
                    <a:pt x="2008" y="920"/>
                  </a:lnTo>
                  <a:lnTo>
                    <a:pt x="1981" y="850"/>
                  </a:lnTo>
                  <a:lnTo>
                    <a:pt x="1948" y="784"/>
                  </a:lnTo>
                  <a:lnTo>
                    <a:pt x="1910" y="721"/>
                  </a:lnTo>
                  <a:lnTo>
                    <a:pt x="1867" y="662"/>
                  </a:lnTo>
                  <a:lnTo>
                    <a:pt x="1820" y="606"/>
                  </a:lnTo>
                  <a:lnTo>
                    <a:pt x="1767" y="554"/>
                  </a:lnTo>
                  <a:lnTo>
                    <a:pt x="1711" y="506"/>
                  </a:lnTo>
                  <a:lnTo>
                    <a:pt x="1652" y="464"/>
                  </a:lnTo>
                  <a:lnTo>
                    <a:pt x="1589" y="425"/>
                  </a:lnTo>
                  <a:lnTo>
                    <a:pt x="1523" y="393"/>
                  </a:lnTo>
                  <a:lnTo>
                    <a:pt x="1455" y="364"/>
                  </a:lnTo>
                  <a:lnTo>
                    <a:pt x="1383" y="343"/>
                  </a:lnTo>
                  <a:lnTo>
                    <a:pt x="1308" y="327"/>
                  </a:lnTo>
                  <a:lnTo>
                    <a:pt x="1232" y="317"/>
                  </a:lnTo>
                  <a:lnTo>
                    <a:pt x="1154" y="314"/>
                  </a:lnTo>
                  <a:lnTo>
                    <a:pt x="1073" y="317"/>
                  </a:lnTo>
                  <a:lnTo>
                    <a:pt x="993" y="328"/>
                  </a:lnTo>
                  <a:lnTo>
                    <a:pt x="916" y="346"/>
                  </a:lnTo>
                  <a:lnTo>
                    <a:pt x="841" y="370"/>
                  </a:lnTo>
                  <a:lnTo>
                    <a:pt x="769" y="400"/>
                  </a:lnTo>
                  <a:lnTo>
                    <a:pt x="701" y="436"/>
                  </a:lnTo>
                  <a:lnTo>
                    <a:pt x="637" y="478"/>
                  </a:lnTo>
                  <a:lnTo>
                    <a:pt x="575" y="524"/>
                  </a:lnTo>
                  <a:lnTo>
                    <a:pt x="519" y="576"/>
                  </a:lnTo>
                  <a:lnTo>
                    <a:pt x="467" y="632"/>
                  </a:lnTo>
                  <a:lnTo>
                    <a:pt x="419" y="692"/>
                  </a:lnTo>
                  <a:lnTo>
                    <a:pt x="377" y="757"/>
                  </a:lnTo>
                  <a:lnTo>
                    <a:pt x="340" y="825"/>
                  </a:lnTo>
                  <a:lnTo>
                    <a:pt x="309" y="896"/>
                  </a:lnTo>
                  <a:lnTo>
                    <a:pt x="234" y="873"/>
                  </a:lnTo>
                  <a:lnTo>
                    <a:pt x="157" y="853"/>
                  </a:lnTo>
                  <a:lnTo>
                    <a:pt x="80" y="838"/>
                  </a:lnTo>
                  <a:lnTo>
                    <a:pt x="0" y="826"/>
                  </a:lnTo>
                  <a:lnTo>
                    <a:pt x="32" y="743"/>
                  </a:lnTo>
                  <a:lnTo>
                    <a:pt x="70" y="663"/>
                  </a:lnTo>
                  <a:lnTo>
                    <a:pt x="113" y="586"/>
                  </a:lnTo>
                  <a:lnTo>
                    <a:pt x="162" y="512"/>
                  </a:lnTo>
                  <a:lnTo>
                    <a:pt x="216" y="443"/>
                  </a:lnTo>
                  <a:lnTo>
                    <a:pt x="274" y="377"/>
                  </a:lnTo>
                  <a:lnTo>
                    <a:pt x="337" y="316"/>
                  </a:lnTo>
                  <a:lnTo>
                    <a:pt x="403" y="259"/>
                  </a:lnTo>
                  <a:lnTo>
                    <a:pt x="474" y="208"/>
                  </a:lnTo>
                  <a:lnTo>
                    <a:pt x="549" y="161"/>
                  </a:lnTo>
                  <a:lnTo>
                    <a:pt x="627" y="120"/>
                  </a:lnTo>
                  <a:lnTo>
                    <a:pt x="709" y="84"/>
                  </a:lnTo>
                  <a:lnTo>
                    <a:pt x="792" y="54"/>
                  </a:lnTo>
                  <a:lnTo>
                    <a:pt x="880" y="30"/>
                  </a:lnTo>
                  <a:lnTo>
                    <a:pt x="969" y="13"/>
                  </a:lnTo>
                  <a:lnTo>
                    <a:pt x="1061" y="3"/>
                  </a:lnTo>
                  <a:lnTo>
                    <a:pt x="1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6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35" name="Freeform 1404"/>
            <p:cNvSpPr>
              <a:spLocks noEditPoints="1"/>
            </p:cNvSpPr>
            <p:nvPr/>
          </p:nvSpPr>
          <p:spPr bwMode="auto">
            <a:xfrm>
              <a:off x="2295326" y="870742"/>
              <a:ext cx="767832" cy="769091"/>
            </a:xfrm>
            <a:custGeom>
              <a:avLst/>
              <a:gdLst>
                <a:gd name="T0" fmla="*/ 1036 w 2439"/>
                <a:gd name="T1" fmla="*/ 724 h 2445"/>
                <a:gd name="T2" fmla="*/ 846 w 2439"/>
                <a:gd name="T3" fmla="*/ 845 h 2445"/>
                <a:gd name="T4" fmla="*/ 724 w 2439"/>
                <a:gd name="T5" fmla="*/ 1034 h 2445"/>
                <a:gd name="T6" fmla="*/ 691 w 2439"/>
                <a:gd name="T7" fmla="*/ 1248 h 2445"/>
                <a:gd name="T8" fmla="*/ 746 w 2439"/>
                <a:gd name="T9" fmla="*/ 1459 h 2445"/>
                <a:gd name="T10" fmla="*/ 887 w 2439"/>
                <a:gd name="T11" fmla="*/ 1636 h 2445"/>
                <a:gd name="T12" fmla="*/ 1085 w 2439"/>
                <a:gd name="T13" fmla="*/ 1736 h 2445"/>
                <a:gd name="T14" fmla="*/ 1301 w 2439"/>
                <a:gd name="T15" fmla="*/ 1748 h 2445"/>
                <a:gd name="T16" fmla="*/ 1506 w 2439"/>
                <a:gd name="T17" fmla="*/ 1671 h 2445"/>
                <a:gd name="T18" fmla="*/ 1667 w 2439"/>
                <a:gd name="T19" fmla="*/ 1511 h 2445"/>
                <a:gd name="T20" fmla="*/ 1745 w 2439"/>
                <a:gd name="T21" fmla="*/ 1306 h 2445"/>
                <a:gd name="T22" fmla="*/ 1734 w 2439"/>
                <a:gd name="T23" fmla="*/ 1089 h 2445"/>
                <a:gd name="T24" fmla="*/ 1636 w 2439"/>
                <a:gd name="T25" fmla="*/ 891 h 2445"/>
                <a:gd name="T26" fmla="*/ 1460 w 2439"/>
                <a:gd name="T27" fmla="*/ 748 h 2445"/>
                <a:gd name="T28" fmla="*/ 1249 w 2439"/>
                <a:gd name="T29" fmla="*/ 692 h 2445"/>
                <a:gd name="T30" fmla="*/ 1327 w 2439"/>
                <a:gd name="T31" fmla="*/ 4 h 2445"/>
                <a:gd name="T32" fmla="*/ 1395 w 2439"/>
                <a:gd name="T33" fmla="*/ 60 h 2445"/>
                <a:gd name="T34" fmla="*/ 1482 w 2439"/>
                <a:gd name="T35" fmla="*/ 280 h 2445"/>
                <a:gd name="T36" fmla="*/ 1771 w 2439"/>
                <a:gd name="T37" fmla="*/ 416 h 2445"/>
                <a:gd name="T38" fmla="*/ 1945 w 2439"/>
                <a:gd name="T39" fmla="*/ 276 h 2445"/>
                <a:gd name="T40" fmla="*/ 2028 w 2439"/>
                <a:gd name="T41" fmla="*/ 305 h 2445"/>
                <a:gd name="T42" fmla="*/ 2171 w 2439"/>
                <a:gd name="T43" fmla="*/ 480 h 2445"/>
                <a:gd name="T44" fmla="*/ 2140 w 2439"/>
                <a:gd name="T45" fmla="*/ 564 h 2445"/>
                <a:gd name="T46" fmla="*/ 2124 w 2439"/>
                <a:gd name="T47" fmla="*/ 853 h 2445"/>
                <a:gd name="T48" fmla="*/ 2337 w 2439"/>
                <a:gd name="T49" fmla="*/ 1043 h 2445"/>
                <a:gd name="T50" fmla="*/ 2417 w 2439"/>
                <a:gd name="T51" fmla="*/ 1082 h 2445"/>
                <a:gd name="T52" fmla="*/ 2439 w 2439"/>
                <a:gd name="T53" fmla="*/ 1307 h 2445"/>
                <a:gd name="T54" fmla="*/ 2400 w 2439"/>
                <a:gd name="T55" fmla="*/ 1387 h 2445"/>
                <a:gd name="T56" fmla="*/ 2179 w 2439"/>
                <a:gd name="T57" fmla="*/ 1409 h 2445"/>
                <a:gd name="T58" fmla="*/ 2095 w 2439"/>
                <a:gd name="T59" fmla="*/ 1660 h 2445"/>
                <a:gd name="T60" fmla="*/ 2151 w 2439"/>
                <a:gd name="T61" fmla="*/ 1905 h 2445"/>
                <a:gd name="T62" fmla="*/ 2160 w 2439"/>
                <a:gd name="T63" fmla="*/ 1993 h 2445"/>
                <a:gd name="T64" fmla="*/ 2004 w 2439"/>
                <a:gd name="T65" fmla="*/ 2160 h 2445"/>
                <a:gd name="T66" fmla="*/ 1917 w 2439"/>
                <a:gd name="T67" fmla="*/ 2169 h 2445"/>
                <a:gd name="T68" fmla="*/ 1712 w 2439"/>
                <a:gd name="T69" fmla="*/ 2072 h 2445"/>
                <a:gd name="T70" fmla="*/ 1465 w 2439"/>
                <a:gd name="T71" fmla="*/ 2175 h 2445"/>
                <a:gd name="T72" fmla="*/ 1388 w 2439"/>
                <a:gd name="T73" fmla="*/ 2388 h 2445"/>
                <a:gd name="T74" fmla="*/ 1320 w 2439"/>
                <a:gd name="T75" fmla="*/ 2442 h 2445"/>
                <a:gd name="T76" fmla="*/ 1092 w 2439"/>
                <a:gd name="T77" fmla="*/ 2433 h 2445"/>
                <a:gd name="T78" fmla="*/ 1037 w 2439"/>
                <a:gd name="T79" fmla="*/ 2365 h 2445"/>
                <a:gd name="T80" fmla="*/ 907 w 2439"/>
                <a:gd name="T81" fmla="*/ 2154 h 2445"/>
                <a:gd name="T82" fmla="*/ 666 w 2439"/>
                <a:gd name="T83" fmla="*/ 2034 h 2445"/>
                <a:gd name="T84" fmla="*/ 496 w 2439"/>
                <a:gd name="T85" fmla="*/ 2169 h 2445"/>
                <a:gd name="T86" fmla="*/ 411 w 2439"/>
                <a:gd name="T87" fmla="*/ 2139 h 2445"/>
                <a:gd name="T88" fmla="*/ 269 w 2439"/>
                <a:gd name="T89" fmla="*/ 1964 h 2445"/>
                <a:gd name="T90" fmla="*/ 299 w 2439"/>
                <a:gd name="T91" fmla="*/ 1880 h 2445"/>
                <a:gd name="T92" fmla="*/ 311 w 2439"/>
                <a:gd name="T93" fmla="*/ 1595 h 2445"/>
                <a:gd name="T94" fmla="*/ 103 w 2439"/>
                <a:gd name="T95" fmla="*/ 1402 h 2445"/>
                <a:gd name="T96" fmla="*/ 23 w 2439"/>
                <a:gd name="T97" fmla="*/ 1363 h 2445"/>
                <a:gd name="T98" fmla="*/ 1 w 2439"/>
                <a:gd name="T99" fmla="*/ 1139 h 2445"/>
                <a:gd name="T100" fmla="*/ 40 w 2439"/>
                <a:gd name="T101" fmla="*/ 1059 h 2445"/>
                <a:gd name="T102" fmla="*/ 257 w 2439"/>
                <a:gd name="T103" fmla="*/ 1037 h 2445"/>
                <a:gd name="T104" fmla="*/ 343 w 2439"/>
                <a:gd name="T105" fmla="*/ 786 h 2445"/>
                <a:gd name="T106" fmla="*/ 289 w 2439"/>
                <a:gd name="T107" fmla="*/ 541 h 2445"/>
                <a:gd name="T108" fmla="*/ 280 w 2439"/>
                <a:gd name="T109" fmla="*/ 453 h 2445"/>
                <a:gd name="T110" fmla="*/ 436 w 2439"/>
                <a:gd name="T111" fmla="*/ 286 h 2445"/>
                <a:gd name="T112" fmla="*/ 523 w 2439"/>
                <a:gd name="T113" fmla="*/ 276 h 2445"/>
                <a:gd name="T114" fmla="*/ 730 w 2439"/>
                <a:gd name="T115" fmla="*/ 374 h 2445"/>
                <a:gd name="T116" fmla="*/ 976 w 2439"/>
                <a:gd name="T117" fmla="*/ 275 h 2445"/>
                <a:gd name="T118" fmla="*/ 1052 w 2439"/>
                <a:gd name="T119" fmla="*/ 58 h 2445"/>
                <a:gd name="T120" fmla="*/ 1121 w 2439"/>
                <a:gd name="T121" fmla="*/ 4 h 2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439" h="2445">
                  <a:moveTo>
                    <a:pt x="1195" y="691"/>
                  </a:moveTo>
                  <a:lnTo>
                    <a:pt x="1141" y="696"/>
                  </a:lnTo>
                  <a:lnTo>
                    <a:pt x="1088" y="708"/>
                  </a:lnTo>
                  <a:lnTo>
                    <a:pt x="1036" y="724"/>
                  </a:lnTo>
                  <a:lnTo>
                    <a:pt x="984" y="746"/>
                  </a:lnTo>
                  <a:lnTo>
                    <a:pt x="936" y="773"/>
                  </a:lnTo>
                  <a:lnTo>
                    <a:pt x="889" y="806"/>
                  </a:lnTo>
                  <a:lnTo>
                    <a:pt x="846" y="845"/>
                  </a:lnTo>
                  <a:lnTo>
                    <a:pt x="807" y="889"/>
                  </a:lnTo>
                  <a:lnTo>
                    <a:pt x="774" y="934"/>
                  </a:lnTo>
                  <a:lnTo>
                    <a:pt x="747" y="982"/>
                  </a:lnTo>
                  <a:lnTo>
                    <a:pt x="724" y="1034"/>
                  </a:lnTo>
                  <a:lnTo>
                    <a:pt x="708" y="1085"/>
                  </a:lnTo>
                  <a:lnTo>
                    <a:pt x="697" y="1139"/>
                  </a:lnTo>
                  <a:lnTo>
                    <a:pt x="691" y="1194"/>
                  </a:lnTo>
                  <a:lnTo>
                    <a:pt x="691" y="1248"/>
                  </a:lnTo>
                  <a:lnTo>
                    <a:pt x="695" y="1302"/>
                  </a:lnTo>
                  <a:lnTo>
                    <a:pt x="707" y="1355"/>
                  </a:lnTo>
                  <a:lnTo>
                    <a:pt x="723" y="1408"/>
                  </a:lnTo>
                  <a:lnTo>
                    <a:pt x="746" y="1459"/>
                  </a:lnTo>
                  <a:lnTo>
                    <a:pt x="773" y="1507"/>
                  </a:lnTo>
                  <a:lnTo>
                    <a:pt x="806" y="1554"/>
                  </a:lnTo>
                  <a:lnTo>
                    <a:pt x="844" y="1597"/>
                  </a:lnTo>
                  <a:lnTo>
                    <a:pt x="887" y="1636"/>
                  </a:lnTo>
                  <a:lnTo>
                    <a:pt x="933" y="1669"/>
                  </a:lnTo>
                  <a:lnTo>
                    <a:pt x="982" y="1697"/>
                  </a:lnTo>
                  <a:lnTo>
                    <a:pt x="1032" y="1720"/>
                  </a:lnTo>
                  <a:lnTo>
                    <a:pt x="1085" y="1736"/>
                  </a:lnTo>
                  <a:lnTo>
                    <a:pt x="1137" y="1747"/>
                  </a:lnTo>
                  <a:lnTo>
                    <a:pt x="1192" y="1753"/>
                  </a:lnTo>
                  <a:lnTo>
                    <a:pt x="1246" y="1753"/>
                  </a:lnTo>
                  <a:lnTo>
                    <a:pt x="1301" y="1748"/>
                  </a:lnTo>
                  <a:lnTo>
                    <a:pt x="1354" y="1737"/>
                  </a:lnTo>
                  <a:lnTo>
                    <a:pt x="1407" y="1721"/>
                  </a:lnTo>
                  <a:lnTo>
                    <a:pt x="1457" y="1698"/>
                  </a:lnTo>
                  <a:lnTo>
                    <a:pt x="1506" y="1671"/>
                  </a:lnTo>
                  <a:lnTo>
                    <a:pt x="1552" y="1637"/>
                  </a:lnTo>
                  <a:lnTo>
                    <a:pt x="1595" y="1600"/>
                  </a:lnTo>
                  <a:lnTo>
                    <a:pt x="1634" y="1556"/>
                  </a:lnTo>
                  <a:lnTo>
                    <a:pt x="1667" y="1511"/>
                  </a:lnTo>
                  <a:lnTo>
                    <a:pt x="1694" y="1461"/>
                  </a:lnTo>
                  <a:lnTo>
                    <a:pt x="1717" y="1411"/>
                  </a:lnTo>
                  <a:lnTo>
                    <a:pt x="1733" y="1358"/>
                  </a:lnTo>
                  <a:lnTo>
                    <a:pt x="1745" y="1306"/>
                  </a:lnTo>
                  <a:lnTo>
                    <a:pt x="1750" y="1251"/>
                  </a:lnTo>
                  <a:lnTo>
                    <a:pt x="1750" y="1197"/>
                  </a:lnTo>
                  <a:lnTo>
                    <a:pt x="1746" y="1142"/>
                  </a:lnTo>
                  <a:lnTo>
                    <a:pt x="1734" y="1089"/>
                  </a:lnTo>
                  <a:lnTo>
                    <a:pt x="1718" y="1037"/>
                  </a:lnTo>
                  <a:lnTo>
                    <a:pt x="1697" y="986"/>
                  </a:lnTo>
                  <a:lnTo>
                    <a:pt x="1669" y="937"/>
                  </a:lnTo>
                  <a:lnTo>
                    <a:pt x="1636" y="891"/>
                  </a:lnTo>
                  <a:lnTo>
                    <a:pt x="1597" y="847"/>
                  </a:lnTo>
                  <a:lnTo>
                    <a:pt x="1554" y="808"/>
                  </a:lnTo>
                  <a:lnTo>
                    <a:pt x="1508" y="775"/>
                  </a:lnTo>
                  <a:lnTo>
                    <a:pt x="1460" y="748"/>
                  </a:lnTo>
                  <a:lnTo>
                    <a:pt x="1409" y="725"/>
                  </a:lnTo>
                  <a:lnTo>
                    <a:pt x="1358" y="708"/>
                  </a:lnTo>
                  <a:lnTo>
                    <a:pt x="1304" y="698"/>
                  </a:lnTo>
                  <a:lnTo>
                    <a:pt x="1249" y="692"/>
                  </a:lnTo>
                  <a:lnTo>
                    <a:pt x="1195" y="691"/>
                  </a:lnTo>
                  <a:close/>
                  <a:moveTo>
                    <a:pt x="1145" y="0"/>
                  </a:moveTo>
                  <a:lnTo>
                    <a:pt x="1304" y="1"/>
                  </a:lnTo>
                  <a:lnTo>
                    <a:pt x="1327" y="4"/>
                  </a:lnTo>
                  <a:lnTo>
                    <a:pt x="1348" y="12"/>
                  </a:lnTo>
                  <a:lnTo>
                    <a:pt x="1368" y="24"/>
                  </a:lnTo>
                  <a:lnTo>
                    <a:pt x="1384" y="40"/>
                  </a:lnTo>
                  <a:lnTo>
                    <a:pt x="1395" y="60"/>
                  </a:lnTo>
                  <a:lnTo>
                    <a:pt x="1403" y="81"/>
                  </a:lnTo>
                  <a:lnTo>
                    <a:pt x="1407" y="105"/>
                  </a:lnTo>
                  <a:lnTo>
                    <a:pt x="1406" y="262"/>
                  </a:lnTo>
                  <a:lnTo>
                    <a:pt x="1482" y="280"/>
                  </a:lnTo>
                  <a:lnTo>
                    <a:pt x="1557" y="305"/>
                  </a:lnTo>
                  <a:lnTo>
                    <a:pt x="1631" y="336"/>
                  </a:lnTo>
                  <a:lnTo>
                    <a:pt x="1702" y="373"/>
                  </a:lnTo>
                  <a:lnTo>
                    <a:pt x="1771" y="416"/>
                  </a:lnTo>
                  <a:lnTo>
                    <a:pt x="1883" y="304"/>
                  </a:lnTo>
                  <a:lnTo>
                    <a:pt x="1901" y="291"/>
                  </a:lnTo>
                  <a:lnTo>
                    <a:pt x="1922" y="280"/>
                  </a:lnTo>
                  <a:lnTo>
                    <a:pt x="1945" y="276"/>
                  </a:lnTo>
                  <a:lnTo>
                    <a:pt x="1967" y="276"/>
                  </a:lnTo>
                  <a:lnTo>
                    <a:pt x="1989" y="280"/>
                  </a:lnTo>
                  <a:lnTo>
                    <a:pt x="2010" y="291"/>
                  </a:lnTo>
                  <a:lnTo>
                    <a:pt x="2028" y="305"/>
                  </a:lnTo>
                  <a:lnTo>
                    <a:pt x="2141" y="419"/>
                  </a:lnTo>
                  <a:lnTo>
                    <a:pt x="2156" y="437"/>
                  </a:lnTo>
                  <a:lnTo>
                    <a:pt x="2165" y="457"/>
                  </a:lnTo>
                  <a:lnTo>
                    <a:pt x="2171" y="480"/>
                  </a:lnTo>
                  <a:lnTo>
                    <a:pt x="2169" y="502"/>
                  </a:lnTo>
                  <a:lnTo>
                    <a:pt x="2165" y="525"/>
                  </a:lnTo>
                  <a:lnTo>
                    <a:pt x="2155" y="546"/>
                  </a:lnTo>
                  <a:lnTo>
                    <a:pt x="2140" y="564"/>
                  </a:lnTo>
                  <a:lnTo>
                    <a:pt x="2028" y="676"/>
                  </a:lnTo>
                  <a:lnTo>
                    <a:pt x="2064" y="733"/>
                  </a:lnTo>
                  <a:lnTo>
                    <a:pt x="2096" y="791"/>
                  </a:lnTo>
                  <a:lnTo>
                    <a:pt x="2124" y="853"/>
                  </a:lnTo>
                  <a:lnTo>
                    <a:pt x="2147" y="915"/>
                  </a:lnTo>
                  <a:lnTo>
                    <a:pt x="2165" y="978"/>
                  </a:lnTo>
                  <a:lnTo>
                    <a:pt x="2180" y="1042"/>
                  </a:lnTo>
                  <a:lnTo>
                    <a:pt x="2337" y="1043"/>
                  </a:lnTo>
                  <a:lnTo>
                    <a:pt x="2360" y="1045"/>
                  </a:lnTo>
                  <a:lnTo>
                    <a:pt x="2382" y="1053"/>
                  </a:lnTo>
                  <a:lnTo>
                    <a:pt x="2401" y="1066"/>
                  </a:lnTo>
                  <a:lnTo>
                    <a:pt x="2417" y="1082"/>
                  </a:lnTo>
                  <a:lnTo>
                    <a:pt x="2430" y="1101"/>
                  </a:lnTo>
                  <a:lnTo>
                    <a:pt x="2437" y="1123"/>
                  </a:lnTo>
                  <a:lnTo>
                    <a:pt x="2439" y="1148"/>
                  </a:lnTo>
                  <a:lnTo>
                    <a:pt x="2439" y="1307"/>
                  </a:lnTo>
                  <a:lnTo>
                    <a:pt x="2435" y="1331"/>
                  </a:lnTo>
                  <a:lnTo>
                    <a:pt x="2428" y="1352"/>
                  </a:lnTo>
                  <a:lnTo>
                    <a:pt x="2416" y="1371"/>
                  </a:lnTo>
                  <a:lnTo>
                    <a:pt x="2400" y="1387"/>
                  </a:lnTo>
                  <a:lnTo>
                    <a:pt x="2381" y="1400"/>
                  </a:lnTo>
                  <a:lnTo>
                    <a:pt x="2359" y="1406"/>
                  </a:lnTo>
                  <a:lnTo>
                    <a:pt x="2335" y="1410"/>
                  </a:lnTo>
                  <a:lnTo>
                    <a:pt x="2179" y="1409"/>
                  </a:lnTo>
                  <a:lnTo>
                    <a:pt x="2165" y="1473"/>
                  </a:lnTo>
                  <a:lnTo>
                    <a:pt x="2145" y="1537"/>
                  </a:lnTo>
                  <a:lnTo>
                    <a:pt x="2123" y="1600"/>
                  </a:lnTo>
                  <a:lnTo>
                    <a:pt x="2095" y="1660"/>
                  </a:lnTo>
                  <a:lnTo>
                    <a:pt x="2063" y="1720"/>
                  </a:lnTo>
                  <a:lnTo>
                    <a:pt x="2027" y="1777"/>
                  </a:lnTo>
                  <a:lnTo>
                    <a:pt x="2136" y="1887"/>
                  </a:lnTo>
                  <a:lnTo>
                    <a:pt x="2151" y="1905"/>
                  </a:lnTo>
                  <a:lnTo>
                    <a:pt x="2160" y="1926"/>
                  </a:lnTo>
                  <a:lnTo>
                    <a:pt x="2165" y="1948"/>
                  </a:lnTo>
                  <a:lnTo>
                    <a:pt x="2165" y="1971"/>
                  </a:lnTo>
                  <a:lnTo>
                    <a:pt x="2160" y="1993"/>
                  </a:lnTo>
                  <a:lnTo>
                    <a:pt x="2150" y="2014"/>
                  </a:lnTo>
                  <a:lnTo>
                    <a:pt x="2135" y="2033"/>
                  </a:lnTo>
                  <a:lnTo>
                    <a:pt x="2023" y="2145"/>
                  </a:lnTo>
                  <a:lnTo>
                    <a:pt x="2004" y="2160"/>
                  </a:lnTo>
                  <a:lnTo>
                    <a:pt x="1983" y="2169"/>
                  </a:lnTo>
                  <a:lnTo>
                    <a:pt x="1962" y="2175"/>
                  </a:lnTo>
                  <a:lnTo>
                    <a:pt x="1939" y="2174"/>
                  </a:lnTo>
                  <a:lnTo>
                    <a:pt x="1917" y="2169"/>
                  </a:lnTo>
                  <a:lnTo>
                    <a:pt x="1895" y="2159"/>
                  </a:lnTo>
                  <a:lnTo>
                    <a:pt x="1877" y="2144"/>
                  </a:lnTo>
                  <a:lnTo>
                    <a:pt x="1770" y="2035"/>
                  </a:lnTo>
                  <a:lnTo>
                    <a:pt x="1712" y="2072"/>
                  </a:lnTo>
                  <a:lnTo>
                    <a:pt x="1652" y="2105"/>
                  </a:lnTo>
                  <a:lnTo>
                    <a:pt x="1591" y="2133"/>
                  </a:lnTo>
                  <a:lnTo>
                    <a:pt x="1529" y="2155"/>
                  </a:lnTo>
                  <a:lnTo>
                    <a:pt x="1465" y="2175"/>
                  </a:lnTo>
                  <a:lnTo>
                    <a:pt x="1400" y="2190"/>
                  </a:lnTo>
                  <a:lnTo>
                    <a:pt x="1399" y="2342"/>
                  </a:lnTo>
                  <a:lnTo>
                    <a:pt x="1396" y="2366"/>
                  </a:lnTo>
                  <a:lnTo>
                    <a:pt x="1388" y="2388"/>
                  </a:lnTo>
                  <a:lnTo>
                    <a:pt x="1377" y="2407"/>
                  </a:lnTo>
                  <a:lnTo>
                    <a:pt x="1361" y="2422"/>
                  </a:lnTo>
                  <a:lnTo>
                    <a:pt x="1342" y="2434"/>
                  </a:lnTo>
                  <a:lnTo>
                    <a:pt x="1320" y="2442"/>
                  </a:lnTo>
                  <a:lnTo>
                    <a:pt x="1296" y="2445"/>
                  </a:lnTo>
                  <a:lnTo>
                    <a:pt x="1137" y="2444"/>
                  </a:lnTo>
                  <a:lnTo>
                    <a:pt x="1113" y="2441"/>
                  </a:lnTo>
                  <a:lnTo>
                    <a:pt x="1092" y="2433"/>
                  </a:lnTo>
                  <a:lnTo>
                    <a:pt x="1073" y="2422"/>
                  </a:lnTo>
                  <a:lnTo>
                    <a:pt x="1057" y="2405"/>
                  </a:lnTo>
                  <a:lnTo>
                    <a:pt x="1045" y="2386"/>
                  </a:lnTo>
                  <a:lnTo>
                    <a:pt x="1037" y="2365"/>
                  </a:lnTo>
                  <a:lnTo>
                    <a:pt x="1034" y="2341"/>
                  </a:lnTo>
                  <a:lnTo>
                    <a:pt x="1036" y="2189"/>
                  </a:lnTo>
                  <a:lnTo>
                    <a:pt x="971" y="2174"/>
                  </a:lnTo>
                  <a:lnTo>
                    <a:pt x="907" y="2154"/>
                  </a:lnTo>
                  <a:lnTo>
                    <a:pt x="844" y="2131"/>
                  </a:lnTo>
                  <a:lnTo>
                    <a:pt x="782" y="2103"/>
                  </a:lnTo>
                  <a:lnTo>
                    <a:pt x="723" y="2071"/>
                  </a:lnTo>
                  <a:lnTo>
                    <a:pt x="666" y="2034"/>
                  </a:lnTo>
                  <a:lnTo>
                    <a:pt x="557" y="2139"/>
                  </a:lnTo>
                  <a:lnTo>
                    <a:pt x="538" y="2154"/>
                  </a:lnTo>
                  <a:lnTo>
                    <a:pt x="517" y="2163"/>
                  </a:lnTo>
                  <a:lnTo>
                    <a:pt x="496" y="2169"/>
                  </a:lnTo>
                  <a:lnTo>
                    <a:pt x="473" y="2169"/>
                  </a:lnTo>
                  <a:lnTo>
                    <a:pt x="450" y="2163"/>
                  </a:lnTo>
                  <a:lnTo>
                    <a:pt x="429" y="2154"/>
                  </a:lnTo>
                  <a:lnTo>
                    <a:pt x="411" y="2139"/>
                  </a:lnTo>
                  <a:lnTo>
                    <a:pt x="298" y="2026"/>
                  </a:lnTo>
                  <a:lnTo>
                    <a:pt x="283" y="2008"/>
                  </a:lnTo>
                  <a:lnTo>
                    <a:pt x="274" y="1987"/>
                  </a:lnTo>
                  <a:lnTo>
                    <a:pt x="269" y="1964"/>
                  </a:lnTo>
                  <a:lnTo>
                    <a:pt x="269" y="1942"/>
                  </a:lnTo>
                  <a:lnTo>
                    <a:pt x="274" y="1920"/>
                  </a:lnTo>
                  <a:lnTo>
                    <a:pt x="284" y="1899"/>
                  </a:lnTo>
                  <a:lnTo>
                    <a:pt x="299" y="1880"/>
                  </a:lnTo>
                  <a:lnTo>
                    <a:pt x="406" y="1774"/>
                  </a:lnTo>
                  <a:lnTo>
                    <a:pt x="370" y="1716"/>
                  </a:lnTo>
                  <a:lnTo>
                    <a:pt x="338" y="1656"/>
                  </a:lnTo>
                  <a:lnTo>
                    <a:pt x="311" y="1595"/>
                  </a:lnTo>
                  <a:lnTo>
                    <a:pt x="288" y="1531"/>
                  </a:lnTo>
                  <a:lnTo>
                    <a:pt x="268" y="1467"/>
                  </a:lnTo>
                  <a:lnTo>
                    <a:pt x="255" y="1403"/>
                  </a:lnTo>
                  <a:lnTo>
                    <a:pt x="103" y="1402"/>
                  </a:lnTo>
                  <a:lnTo>
                    <a:pt x="79" y="1398"/>
                  </a:lnTo>
                  <a:lnTo>
                    <a:pt x="57" y="1392"/>
                  </a:lnTo>
                  <a:lnTo>
                    <a:pt x="38" y="1379"/>
                  </a:lnTo>
                  <a:lnTo>
                    <a:pt x="23" y="1363"/>
                  </a:lnTo>
                  <a:lnTo>
                    <a:pt x="10" y="1344"/>
                  </a:lnTo>
                  <a:lnTo>
                    <a:pt x="2" y="1322"/>
                  </a:lnTo>
                  <a:lnTo>
                    <a:pt x="0" y="1298"/>
                  </a:lnTo>
                  <a:lnTo>
                    <a:pt x="1" y="1139"/>
                  </a:lnTo>
                  <a:lnTo>
                    <a:pt x="3" y="1116"/>
                  </a:lnTo>
                  <a:lnTo>
                    <a:pt x="11" y="1094"/>
                  </a:lnTo>
                  <a:lnTo>
                    <a:pt x="24" y="1075"/>
                  </a:lnTo>
                  <a:lnTo>
                    <a:pt x="40" y="1059"/>
                  </a:lnTo>
                  <a:lnTo>
                    <a:pt x="58" y="1047"/>
                  </a:lnTo>
                  <a:lnTo>
                    <a:pt x="80" y="1039"/>
                  </a:lnTo>
                  <a:lnTo>
                    <a:pt x="104" y="1037"/>
                  </a:lnTo>
                  <a:lnTo>
                    <a:pt x="257" y="1037"/>
                  </a:lnTo>
                  <a:lnTo>
                    <a:pt x="272" y="973"/>
                  </a:lnTo>
                  <a:lnTo>
                    <a:pt x="291" y="909"/>
                  </a:lnTo>
                  <a:lnTo>
                    <a:pt x="314" y="846"/>
                  </a:lnTo>
                  <a:lnTo>
                    <a:pt x="343" y="786"/>
                  </a:lnTo>
                  <a:lnTo>
                    <a:pt x="375" y="726"/>
                  </a:lnTo>
                  <a:lnTo>
                    <a:pt x="412" y="668"/>
                  </a:lnTo>
                  <a:lnTo>
                    <a:pt x="304" y="559"/>
                  </a:lnTo>
                  <a:lnTo>
                    <a:pt x="289" y="541"/>
                  </a:lnTo>
                  <a:lnTo>
                    <a:pt x="280" y="520"/>
                  </a:lnTo>
                  <a:lnTo>
                    <a:pt x="274" y="497"/>
                  </a:lnTo>
                  <a:lnTo>
                    <a:pt x="275" y="476"/>
                  </a:lnTo>
                  <a:lnTo>
                    <a:pt x="280" y="453"/>
                  </a:lnTo>
                  <a:lnTo>
                    <a:pt x="290" y="432"/>
                  </a:lnTo>
                  <a:lnTo>
                    <a:pt x="305" y="414"/>
                  </a:lnTo>
                  <a:lnTo>
                    <a:pt x="417" y="301"/>
                  </a:lnTo>
                  <a:lnTo>
                    <a:pt x="436" y="286"/>
                  </a:lnTo>
                  <a:lnTo>
                    <a:pt x="457" y="276"/>
                  </a:lnTo>
                  <a:lnTo>
                    <a:pt x="478" y="271"/>
                  </a:lnTo>
                  <a:lnTo>
                    <a:pt x="501" y="271"/>
                  </a:lnTo>
                  <a:lnTo>
                    <a:pt x="523" y="276"/>
                  </a:lnTo>
                  <a:lnTo>
                    <a:pt x="545" y="286"/>
                  </a:lnTo>
                  <a:lnTo>
                    <a:pt x="563" y="301"/>
                  </a:lnTo>
                  <a:lnTo>
                    <a:pt x="673" y="411"/>
                  </a:lnTo>
                  <a:lnTo>
                    <a:pt x="730" y="374"/>
                  </a:lnTo>
                  <a:lnTo>
                    <a:pt x="789" y="343"/>
                  </a:lnTo>
                  <a:lnTo>
                    <a:pt x="851" y="316"/>
                  </a:lnTo>
                  <a:lnTo>
                    <a:pt x="912" y="293"/>
                  </a:lnTo>
                  <a:lnTo>
                    <a:pt x="976" y="275"/>
                  </a:lnTo>
                  <a:lnTo>
                    <a:pt x="1041" y="260"/>
                  </a:lnTo>
                  <a:lnTo>
                    <a:pt x="1041" y="103"/>
                  </a:lnTo>
                  <a:lnTo>
                    <a:pt x="1045" y="80"/>
                  </a:lnTo>
                  <a:lnTo>
                    <a:pt x="1052" y="58"/>
                  </a:lnTo>
                  <a:lnTo>
                    <a:pt x="1064" y="39"/>
                  </a:lnTo>
                  <a:lnTo>
                    <a:pt x="1080" y="23"/>
                  </a:lnTo>
                  <a:lnTo>
                    <a:pt x="1100" y="10"/>
                  </a:lnTo>
                  <a:lnTo>
                    <a:pt x="1121" y="4"/>
                  </a:lnTo>
                  <a:lnTo>
                    <a:pt x="114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6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1581157" y="205607"/>
            <a:ext cx="902970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Beneficios de ser Princesa Embajadora</a:t>
            </a:r>
            <a:endParaRPr lang="es-ES" sz="3600" b="1" dirty="0">
              <a:solidFill>
                <a:schemeClr val="tx1">
                  <a:lumMod val="75000"/>
                  <a:lumOff val="25000"/>
                </a:schemeClr>
              </a:solidFill>
              <a:latin typeface="Montserrat" panose="00000500000000000000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3"/>
          <p:cNvPicPr>
            <a:picLocks noChangeAspect="1"/>
          </p:cNvPicPr>
          <p:nvPr>
            <p:ph type="pic" sz="quarter" idx="19"/>
          </p:nvPr>
        </p:nvPicPr>
        <p:blipFill>
          <a:blip r:embed="rId1"/>
          <a:stretch>
            <a:fillRect/>
          </a:stretch>
        </p:blipFill>
        <p:spPr>
          <a:xfrm>
            <a:off x="7755255" y="2180590"/>
            <a:ext cx="3428365" cy="3428365"/>
          </a:xfrm>
          <a:prstGeom prst="rect">
            <a:avLst/>
          </a:prstGeom>
        </p:spPr>
      </p:pic>
      <p:pic>
        <p:nvPicPr>
          <p:cNvPr id="3" name="Picture Placeholder 2" descr="13"/>
          <p:cNvPicPr>
            <a:picLocks noChangeAspect="1"/>
          </p:cNvPicPr>
          <p:nvPr>
            <p:ph type="pic" sz="quarter" idx="18"/>
          </p:nvPr>
        </p:nvPicPr>
        <p:blipFill>
          <a:blip r:embed="rId2"/>
          <a:stretch>
            <a:fillRect/>
          </a:stretch>
        </p:blipFill>
        <p:spPr>
          <a:xfrm>
            <a:off x="4505960" y="2641600"/>
            <a:ext cx="2966085" cy="296735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915956" y="5609051"/>
            <a:ext cx="3160130" cy="422724"/>
          </a:xfrm>
          <a:prstGeom prst="rect">
            <a:avLst/>
          </a:prstGeom>
          <a:gradFill>
            <a:gsLst>
              <a:gs pos="0">
                <a:schemeClr val="accent1"/>
              </a:gs>
              <a:gs pos="94000">
                <a:schemeClr val="accent4">
                  <a:lumMod val="100000"/>
                  <a:alpha val="93000"/>
                </a:schemeClr>
              </a:gs>
            </a:gsLst>
            <a:lin ang="27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9144" rtlCol="0" anchor="ctr"/>
          <a:lstStyle/>
          <a:p>
            <a:pPr algn="ctr"/>
            <a:r>
              <a:rPr lang="es-ES" altLang="en-US" sz="1400" b="1" dirty="0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Jaime William - CEO - Director</a:t>
            </a:r>
            <a:endParaRPr lang="es-ES" altLang="en-US" sz="1400" b="1" dirty="0">
              <a:solidFill>
                <a:srgbClr val="FFFFFF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408687" y="5609051"/>
            <a:ext cx="3160130" cy="422724"/>
          </a:xfrm>
          <a:prstGeom prst="rect">
            <a:avLst/>
          </a:prstGeom>
          <a:gradFill>
            <a:gsLst>
              <a:gs pos="0">
                <a:schemeClr val="accent1"/>
              </a:gs>
              <a:gs pos="94000">
                <a:schemeClr val="accent4">
                  <a:lumMod val="100000"/>
                  <a:alpha val="93000"/>
                </a:schemeClr>
              </a:gs>
            </a:gsLst>
            <a:lin ang="27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9144" rtlCol="0" anchor="ctr"/>
          <a:lstStyle/>
          <a:p>
            <a:pPr algn="ctr"/>
            <a:r>
              <a:rPr lang="es-ES" altLang="en-US" sz="1400" b="1" dirty="0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Belen Suasnavas -CEO Perumira</a:t>
            </a:r>
            <a:endParaRPr lang="es-ES" altLang="en-US" sz="1400" b="1" dirty="0">
              <a:solidFill>
                <a:srgbClr val="FFFFFF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901305" y="5608955"/>
            <a:ext cx="3135630" cy="422910"/>
          </a:xfrm>
          <a:prstGeom prst="rect">
            <a:avLst/>
          </a:prstGeom>
          <a:gradFill>
            <a:gsLst>
              <a:gs pos="0">
                <a:schemeClr val="accent1"/>
              </a:gs>
              <a:gs pos="94000">
                <a:schemeClr val="accent4">
                  <a:lumMod val="100000"/>
                  <a:alpha val="93000"/>
                </a:schemeClr>
              </a:gs>
            </a:gsLst>
            <a:lin ang="27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9144" rtlCol="0" anchor="ctr"/>
          <a:lstStyle/>
          <a:p>
            <a:pPr algn="ctr"/>
            <a:r>
              <a:rPr lang="es-ES" altLang="en-US" sz="1400" b="1" dirty="0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Liz Tocci - CEO Miss Global Talent</a:t>
            </a:r>
            <a:endParaRPr lang="es-ES" altLang="en-US" sz="1400" b="1" dirty="0">
              <a:solidFill>
                <a:srgbClr val="FFFFFF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120707" y="451944"/>
            <a:ext cx="8326948" cy="430530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/>
          <a:p>
            <a:r>
              <a:rPr lang="es-ES" sz="2800" b="1" dirty="0" smtClean="0">
                <a:gradFill>
                  <a:gsLst>
                    <a:gs pos="0">
                      <a:schemeClr val="accent1"/>
                    </a:gs>
                    <a:gs pos="73000">
                      <a:schemeClr val="accent4"/>
                    </a:gs>
                  </a:gsLst>
                  <a:lin ang="3000000" scaled="0"/>
                </a:gradFill>
                <a:latin typeface="Montserrat" panose="00000500000000000000" pitchFamily="50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Equipo Global Talent</a:t>
            </a:r>
            <a:endParaRPr lang="es-ES" sz="2800" b="1" dirty="0">
              <a:gradFill>
                <a:gsLst>
                  <a:gs pos="0">
                    <a:schemeClr val="accent1"/>
                  </a:gs>
                  <a:gs pos="73000">
                    <a:schemeClr val="accent4"/>
                  </a:gs>
                </a:gsLst>
                <a:lin ang="3000000" scaled="0"/>
              </a:gradFill>
              <a:latin typeface="Montserrat" panose="00000500000000000000" pitchFamily="50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813580" y="827211"/>
            <a:ext cx="1209675" cy="30734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s-ES" altLang="en-US" sz="2000" dirty="0">
                <a:latin typeface="Montserrat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Perumira</a:t>
            </a:r>
            <a:endParaRPr lang="es-ES" altLang="en-US" sz="2000" dirty="0">
              <a:latin typeface="Montserrat" panose="00000500000000000000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8" name="Picture Placeholder 7" descr="Jaime William Mostacero Baca - CEO Perumira Global Talent - Miss Global Talent"/>
          <p:cNvPicPr>
            <a:picLocks noChangeAspect="1"/>
          </p:cNvPicPr>
          <p:nvPr>
            <p:ph type="pic" sz="quarter" idx="14"/>
          </p:nvPr>
        </p:nvPicPr>
        <p:blipFill>
          <a:blip r:embed="rId3"/>
          <a:stretch>
            <a:fillRect/>
          </a:stretch>
        </p:blipFill>
        <p:spPr>
          <a:xfrm>
            <a:off x="1292860" y="3203575"/>
            <a:ext cx="2405380" cy="24053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121061" y="5732241"/>
            <a:ext cx="3160130" cy="422724"/>
          </a:xfrm>
          <a:prstGeom prst="rect">
            <a:avLst/>
          </a:prstGeom>
          <a:gradFill>
            <a:gsLst>
              <a:gs pos="0">
                <a:schemeClr val="accent1"/>
              </a:gs>
              <a:gs pos="94000">
                <a:schemeClr val="accent4">
                  <a:lumMod val="100000"/>
                  <a:alpha val="93000"/>
                </a:schemeClr>
              </a:gs>
            </a:gsLst>
            <a:lin ang="27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9144" rtlCol="0" anchor="ctr"/>
          <a:lstStyle/>
          <a:p>
            <a:pPr algn="ctr"/>
            <a:r>
              <a:rPr lang="es-ES" altLang="en-US" sz="1400" b="1" dirty="0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Elle Kerr - Miss Teen Global Talent 24 - 25</a:t>
            </a:r>
            <a:endParaRPr lang="es-ES" altLang="en-US" sz="1400" b="1" dirty="0">
              <a:solidFill>
                <a:srgbClr val="FFFFFF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516002" y="5732241"/>
            <a:ext cx="3160130" cy="422724"/>
          </a:xfrm>
          <a:prstGeom prst="rect">
            <a:avLst/>
          </a:prstGeom>
          <a:gradFill>
            <a:gsLst>
              <a:gs pos="0">
                <a:schemeClr val="accent1"/>
              </a:gs>
              <a:gs pos="94000">
                <a:schemeClr val="accent4">
                  <a:lumMod val="100000"/>
                  <a:alpha val="93000"/>
                </a:schemeClr>
              </a:gs>
            </a:gsLst>
            <a:lin ang="27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9144" rtlCol="0" anchor="ctr"/>
          <a:lstStyle/>
          <a:p>
            <a:pPr algn="ctr"/>
            <a:r>
              <a:rPr lang="es-ES" altLang="en-US" sz="1400" b="1" dirty="0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Bahareh Dadras - Mrs Global Talent</a:t>
            </a:r>
            <a:endParaRPr lang="es-ES" altLang="en-US" sz="1400" b="1" dirty="0">
              <a:solidFill>
                <a:srgbClr val="FFFFFF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r>
              <a:rPr lang="es-ES" altLang="en-US" sz="1400" b="1" dirty="0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24 - 25</a:t>
            </a:r>
            <a:endParaRPr lang="es-ES" altLang="en-US" sz="1400" b="1" dirty="0">
              <a:solidFill>
                <a:srgbClr val="FFFFFF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066996" y="5732241"/>
            <a:ext cx="3160130" cy="422724"/>
          </a:xfrm>
          <a:prstGeom prst="rect">
            <a:avLst/>
          </a:prstGeom>
          <a:gradFill>
            <a:gsLst>
              <a:gs pos="0">
                <a:schemeClr val="accent1"/>
              </a:gs>
              <a:gs pos="94000">
                <a:schemeClr val="accent4">
                  <a:lumMod val="100000"/>
                  <a:alpha val="93000"/>
                </a:schemeClr>
              </a:gs>
            </a:gsLst>
            <a:lin ang="27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9144" rtlCol="0" anchor="ctr"/>
          <a:lstStyle/>
          <a:p>
            <a:pPr algn="ctr"/>
            <a:r>
              <a:rPr lang="es-ES" altLang="en-US" sz="1400" b="1" dirty="0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Sally Loya - Miss  Wheelchair Global Talent </a:t>
            </a:r>
            <a:endParaRPr lang="es-ES" altLang="en-US" sz="1400" b="1" dirty="0">
              <a:solidFill>
                <a:srgbClr val="FFFFFF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r>
              <a:rPr lang="es-ES" altLang="en-US" sz="1400" b="1" dirty="0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24 - 25</a:t>
            </a:r>
            <a:endParaRPr lang="es-ES" altLang="en-US" sz="1400" b="1" dirty="0">
              <a:solidFill>
                <a:srgbClr val="FFFFFF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120707" y="451944"/>
            <a:ext cx="8326948" cy="430530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/>
          <a:p>
            <a:r>
              <a:rPr lang="es-ES" sz="2800" b="1" dirty="0" smtClean="0">
                <a:gradFill>
                  <a:gsLst>
                    <a:gs pos="0">
                      <a:schemeClr val="accent1"/>
                    </a:gs>
                    <a:gs pos="73000">
                      <a:schemeClr val="accent4"/>
                    </a:gs>
                  </a:gsLst>
                  <a:lin ang="3000000" scaled="0"/>
                </a:gradFill>
                <a:latin typeface="Montserrat" panose="00000500000000000000" pitchFamily="50" charset="0"/>
                <a:ea typeface="Open Sans Semibold" panose="020B0706030804020204" pitchFamily="34" charset="0"/>
                <a:cs typeface="Open Sans Semibold" panose="020B0706030804020204" pitchFamily="34" charset="0"/>
                <a:sym typeface="+mn-ea"/>
              </a:rPr>
              <a:t>Equipo Global Talent</a:t>
            </a:r>
            <a:endParaRPr lang="en-US" sz="2800" b="1" dirty="0">
              <a:gradFill>
                <a:gsLst>
                  <a:gs pos="0">
                    <a:schemeClr val="accent1"/>
                  </a:gs>
                  <a:gs pos="73000">
                    <a:schemeClr val="accent4"/>
                  </a:gs>
                </a:gsLst>
                <a:lin ang="3000000" scaled="0"/>
              </a:gradFill>
              <a:latin typeface="Montserrat" panose="00000500000000000000" pitchFamily="50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813580" y="827211"/>
            <a:ext cx="1209675" cy="30734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s-ES" altLang="en-US" sz="2000" dirty="0">
                <a:latin typeface="Montserrat" panose="00000500000000000000" pitchFamily="50" charset="0"/>
                <a:ea typeface="Lato" panose="020F0502020204030203" pitchFamily="34" charset="0"/>
                <a:cs typeface="Lato" panose="020F0502020204030203" pitchFamily="34" charset="0"/>
                <a:sym typeface="+mn-ea"/>
              </a:rPr>
              <a:t>Perumira</a:t>
            </a:r>
            <a:endParaRPr lang="en-US" sz="2000" dirty="0">
              <a:latin typeface="Montserrat" panose="00000500000000000000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28" name="Picture Placeholder 27" descr="10"/>
          <p:cNvPicPr>
            <a:picLocks noChangeAspect="1"/>
          </p:cNvPicPr>
          <p:nvPr>
            <p:ph type="pic" sz="quarter" idx="14"/>
          </p:nvPr>
        </p:nvPicPr>
        <p:blipFill>
          <a:blip r:embed="rId1"/>
          <a:stretch>
            <a:fillRect/>
          </a:stretch>
        </p:blipFill>
        <p:spPr>
          <a:xfrm>
            <a:off x="599440" y="2085975"/>
            <a:ext cx="3646170" cy="3646170"/>
          </a:xfrm>
          <a:prstGeom prst="rect">
            <a:avLst/>
          </a:prstGeom>
        </p:spPr>
      </p:pic>
      <p:pic>
        <p:nvPicPr>
          <p:cNvPr id="30" name="Picture Placeholder 29" descr="16"/>
          <p:cNvPicPr>
            <a:picLocks noChangeAspect="1"/>
          </p:cNvPicPr>
          <p:nvPr>
            <p:ph type="pic" sz="quarter" idx="18"/>
          </p:nvPr>
        </p:nvPicPr>
        <p:blipFill>
          <a:blip r:embed="rId2"/>
          <a:stretch>
            <a:fillRect/>
          </a:stretch>
        </p:blipFill>
        <p:spPr>
          <a:xfrm>
            <a:off x="4598035" y="2616200"/>
            <a:ext cx="3115945" cy="3115945"/>
          </a:xfrm>
          <a:prstGeom prst="rect">
            <a:avLst/>
          </a:prstGeom>
        </p:spPr>
      </p:pic>
      <p:pic>
        <p:nvPicPr>
          <p:cNvPr id="32" name="Picture Placeholder 31" descr="9"/>
          <p:cNvPicPr>
            <a:picLocks noChangeAspect="1"/>
          </p:cNvPicPr>
          <p:nvPr>
            <p:ph type="pic" sz="quarter" idx="19"/>
          </p:nvPr>
        </p:nvPicPr>
        <p:blipFill>
          <a:blip r:embed="rId3"/>
          <a:stretch>
            <a:fillRect/>
          </a:stretch>
        </p:blipFill>
        <p:spPr>
          <a:xfrm>
            <a:off x="8067040" y="2630805"/>
            <a:ext cx="3101340" cy="31013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133923" y="5635801"/>
            <a:ext cx="3160130" cy="422724"/>
          </a:xfrm>
          <a:prstGeom prst="rect">
            <a:avLst/>
          </a:prstGeom>
          <a:gradFill>
            <a:gsLst>
              <a:gs pos="0">
                <a:schemeClr val="accent1"/>
              </a:gs>
              <a:gs pos="94000">
                <a:schemeClr val="accent4">
                  <a:lumMod val="100000"/>
                  <a:alpha val="93000"/>
                </a:schemeClr>
              </a:gs>
            </a:gsLst>
            <a:lin ang="27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9144" rtlCol="0" anchor="ctr"/>
          <a:lstStyle/>
          <a:p>
            <a:pPr algn="ctr"/>
            <a:r>
              <a:rPr lang="es-ES" altLang="en-US" sz="1400" b="1" dirty="0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Ileana Rodriguez - Miss Global Talent Argentina 23 - 24</a:t>
            </a:r>
            <a:endParaRPr lang="es-ES" altLang="en-US" sz="1400" b="1" dirty="0">
              <a:solidFill>
                <a:srgbClr val="FFFFFF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516164" y="5635801"/>
            <a:ext cx="3160130" cy="422724"/>
          </a:xfrm>
          <a:prstGeom prst="rect">
            <a:avLst/>
          </a:prstGeom>
          <a:gradFill>
            <a:gsLst>
              <a:gs pos="0">
                <a:schemeClr val="accent1"/>
              </a:gs>
              <a:gs pos="94000">
                <a:schemeClr val="accent4">
                  <a:lumMod val="100000"/>
                  <a:alpha val="93000"/>
                </a:schemeClr>
              </a:gs>
            </a:gsLst>
            <a:lin ang="27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9144" rtlCol="0" anchor="ctr"/>
          <a:lstStyle/>
          <a:p>
            <a:pPr algn="ctr"/>
            <a:r>
              <a:rPr lang="es-ES" altLang="en-US" sz="1400" b="1" dirty="0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Calu Tocci - Miss Global Talent Italia</a:t>
            </a:r>
            <a:endParaRPr lang="es-ES" altLang="en-US" sz="1400" b="1" dirty="0">
              <a:solidFill>
                <a:srgbClr val="FFFFFF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r>
              <a:rPr lang="es-ES" altLang="en-US" sz="1400" b="1" dirty="0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23 - 24</a:t>
            </a:r>
            <a:endParaRPr lang="es-ES" altLang="en-US" sz="1400" b="1" dirty="0">
              <a:solidFill>
                <a:srgbClr val="FFFFFF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898249" y="5635801"/>
            <a:ext cx="3160130" cy="422724"/>
          </a:xfrm>
          <a:prstGeom prst="rect">
            <a:avLst/>
          </a:prstGeom>
          <a:gradFill>
            <a:gsLst>
              <a:gs pos="0">
                <a:schemeClr val="accent1"/>
              </a:gs>
              <a:gs pos="94000">
                <a:schemeClr val="accent4">
                  <a:lumMod val="100000"/>
                  <a:alpha val="93000"/>
                </a:schemeClr>
              </a:gs>
            </a:gsLst>
            <a:lin ang="27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9144" rtlCol="0" anchor="ctr"/>
          <a:lstStyle/>
          <a:p>
            <a:pPr algn="ctr"/>
            <a:r>
              <a:rPr lang="es-ES" altLang="en-US" sz="1400" b="1" dirty="0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Luna Miraballes - Princesa Embajadora</a:t>
            </a:r>
            <a:endParaRPr lang="es-ES" altLang="en-US" sz="1400" b="1" dirty="0">
              <a:solidFill>
                <a:srgbClr val="FFFFFF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r>
              <a:rPr lang="es-ES" altLang="en-US" sz="1400" b="1" dirty="0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Uruguay Sudamerica</a:t>
            </a:r>
            <a:endParaRPr lang="es-ES" altLang="en-US" sz="1400" b="1" dirty="0">
              <a:solidFill>
                <a:srgbClr val="FFFFFF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120707" y="451944"/>
            <a:ext cx="8326948" cy="430530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/>
          <a:p>
            <a:r>
              <a:rPr lang="es-ES" sz="2800" b="1" dirty="0" smtClean="0">
                <a:gradFill>
                  <a:gsLst>
                    <a:gs pos="0">
                      <a:schemeClr val="accent1"/>
                    </a:gs>
                    <a:gs pos="73000">
                      <a:schemeClr val="accent4"/>
                    </a:gs>
                  </a:gsLst>
                  <a:lin ang="3000000" scaled="0"/>
                </a:gradFill>
                <a:latin typeface="Montserrat" panose="00000500000000000000" pitchFamily="50" charset="0"/>
                <a:ea typeface="Open Sans Semibold" panose="020B0706030804020204" pitchFamily="34" charset="0"/>
                <a:cs typeface="Open Sans Semibold" panose="020B0706030804020204" pitchFamily="34" charset="0"/>
                <a:sym typeface="+mn-ea"/>
              </a:rPr>
              <a:t>Equipo Global Talent</a:t>
            </a:r>
            <a:endParaRPr lang="en-US" sz="2800" b="1" dirty="0">
              <a:gradFill>
                <a:gsLst>
                  <a:gs pos="0">
                    <a:schemeClr val="accent1"/>
                  </a:gs>
                  <a:gs pos="73000">
                    <a:schemeClr val="accent4"/>
                  </a:gs>
                </a:gsLst>
                <a:lin ang="3000000" scaled="0"/>
              </a:gradFill>
              <a:latin typeface="Montserrat" panose="00000500000000000000" pitchFamily="50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813580" y="827211"/>
            <a:ext cx="1209675" cy="30734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s-ES" altLang="en-US" sz="2000" dirty="0">
                <a:latin typeface="Montserrat" panose="00000500000000000000" pitchFamily="50" charset="0"/>
                <a:ea typeface="Lato" panose="020F0502020204030203" pitchFamily="34" charset="0"/>
                <a:cs typeface="Lato" panose="020F0502020204030203" pitchFamily="34" charset="0"/>
                <a:sym typeface="+mn-ea"/>
              </a:rPr>
              <a:t>Perumira</a:t>
            </a:r>
            <a:endParaRPr lang="en-US" sz="2000" dirty="0">
              <a:latin typeface="Montserrat" panose="00000500000000000000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24" name="Picture Placeholder 23" descr="12"/>
          <p:cNvPicPr>
            <a:picLocks noChangeAspect="1"/>
          </p:cNvPicPr>
          <p:nvPr>
            <p:ph type="pic" sz="quarter" idx="20"/>
          </p:nvPr>
        </p:nvPicPr>
        <p:blipFill>
          <a:blip r:embed="rId1"/>
          <a:stretch>
            <a:fillRect/>
          </a:stretch>
        </p:blipFill>
        <p:spPr>
          <a:xfrm>
            <a:off x="978535" y="2319655"/>
            <a:ext cx="3315970" cy="3315970"/>
          </a:xfrm>
          <a:prstGeom prst="rect">
            <a:avLst/>
          </a:prstGeom>
        </p:spPr>
      </p:pic>
      <p:pic>
        <p:nvPicPr>
          <p:cNvPr id="26" name="Picture Placeholder 25" descr="2"/>
          <p:cNvPicPr>
            <a:picLocks noChangeAspect="1"/>
          </p:cNvPicPr>
          <p:nvPr>
            <p:ph type="pic" sz="quarter" idx="21"/>
          </p:nvPr>
        </p:nvPicPr>
        <p:blipFill>
          <a:blip r:embed="rId2"/>
          <a:stretch>
            <a:fillRect/>
          </a:stretch>
        </p:blipFill>
        <p:spPr>
          <a:xfrm>
            <a:off x="4038600" y="1875155"/>
            <a:ext cx="3760470" cy="3760470"/>
          </a:xfrm>
          <a:prstGeom prst="rect">
            <a:avLst/>
          </a:prstGeom>
        </p:spPr>
      </p:pic>
      <p:pic>
        <p:nvPicPr>
          <p:cNvPr id="28" name="Picture Placeholder 27" descr="8"/>
          <p:cNvPicPr>
            <a:picLocks noChangeAspect="1"/>
          </p:cNvPicPr>
          <p:nvPr>
            <p:ph type="pic" sz="quarter" idx="22"/>
          </p:nvPr>
        </p:nvPicPr>
        <p:blipFill>
          <a:blip r:embed="rId3"/>
          <a:stretch>
            <a:fillRect/>
          </a:stretch>
        </p:blipFill>
        <p:spPr>
          <a:xfrm>
            <a:off x="7480935" y="2058035"/>
            <a:ext cx="3577590" cy="35775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133923" y="5635801"/>
            <a:ext cx="3160130" cy="422724"/>
          </a:xfrm>
          <a:prstGeom prst="rect">
            <a:avLst/>
          </a:prstGeom>
          <a:gradFill>
            <a:gsLst>
              <a:gs pos="0">
                <a:schemeClr val="accent1"/>
              </a:gs>
              <a:gs pos="94000">
                <a:schemeClr val="accent4">
                  <a:lumMod val="100000"/>
                  <a:alpha val="93000"/>
                </a:schemeClr>
              </a:gs>
            </a:gsLst>
            <a:lin ang="27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9144" rtlCol="0" anchor="ctr"/>
          <a:lstStyle/>
          <a:p>
            <a:pPr algn="ctr"/>
            <a:r>
              <a:rPr lang="es-ES" altLang="en-US" sz="1400" b="1" dirty="0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Andrea Reategui - Princesa Embajadora</a:t>
            </a:r>
            <a:endParaRPr lang="es-ES" altLang="en-US" sz="1400" b="1" dirty="0">
              <a:solidFill>
                <a:srgbClr val="FFFFFF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r>
              <a:rPr lang="es-ES" altLang="en-US" sz="1400" b="1" dirty="0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Peru</a:t>
            </a:r>
            <a:endParaRPr lang="es-ES" altLang="en-US" sz="1400" b="1" dirty="0">
              <a:solidFill>
                <a:srgbClr val="FFFFFF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516164" y="5635801"/>
            <a:ext cx="3160130" cy="422724"/>
          </a:xfrm>
          <a:prstGeom prst="rect">
            <a:avLst/>
          </a:prstGeom>
          <a:gradFill>
            <a:gsLst>
              <a:gs pos="0">
                <a:schemeClr val="accent1"/>
              </a:gs>
              <a:gs pos="94000">
                <a:schemeClr val="accent4">
                  <a:lumMod val="100000"/>
                  <a:alpha val="93000"/>
                </a:schemeClr>
              </a:gs>
            </a:gsLst>
            <a:lin ang="27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9144" rtlCol="0" anchor="ctr"/>
          <a:lstStyle/>
          <a:p>
            <a:pPr algn="ctr"/>
            <a:r>
              <a:rPr lang="es-ES" altLang="en-US" sz="1400" b="1" dirty="0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+mn-ea"/>
              </a:rPr>
              <a:t>Elizabeth Perez - Princesa Embajadora</a:t>
            </a:r>
            <a:endParaRPr lang="es-ES" altLang="en-US" sz="1400" b="1" dirty="0">
              <a:solidFill>
                <a:srgbClr val="FFFFFF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r>
              <a:rPr lang="es-ES" altLang="en-US" sz="1400" b="1" dirty="0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+mn-ea"/>
              </a:rPr>
              <a:t>Peru</a:t>
            </a:r>
            <a:endParaRPr lang="es-ES" altLang="en-US" sz="1400" b="1" dirty="0">
              <a:solidFill>
                <a:srgbClr val="FFFFFF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120707" y="451944"/>
            <a:ext cx="8326948" cy="430530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/>
          <a:p>
            <a:r>
              <a:rPr lang="es-ES" sz="2800" b="1" dirty="0" smtClean="0">
                <a:gradFill>
                  <a:gsLst>
                    <a:gs pos="0">
                      <a:schemeClr val="accent1"/>
                    </a:gs>
                    <a:gs pos="73000">
                      <a:schemeClr val="accent4"/>
                    </a:gs>
                  </a:gsLst>
                  <a:lin ang="3000000" scaled="0"/>
                </a:gradFill>
                <a:latin typeface="Montserrat" panose="00000500000000000000" pitchFamily="50" charset="0"/>
                <a:ea typeface="Open Sans Semibold" panose="020B0706030804020204" pitchFamily="34" charset="0"/>
                <a:cs typeface="Open Sans Semibold" panose="020B0706030804020204" pitchFamily="34" charset="0"/>
                <a:sym typeface="+mn-ea"/>
              </a:rPr>
              <a:t>Equipo Global Talent</a:t>
            </a:r>
            <a:endParaRPr lang="en-US" sz="2800" b="1" dirty="0">
              <a:gradFill>
                <a:gsLst>
                  <a:gs pos="0">
                    <a:schemeClr val="accent1"/>
                  </a:gs>
                  <a:gs pos="73000">
                    <a:schemeClr val="accent4"/>
                  </a:gs>
                </a:gsLst>
                <a:lin ang="3000000" scaled="0"/>
              </a:gradFill>
              <a:latin typeface="Montserrat" panose="00000500000000000000" pitchFamily="50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813580" y="827211"/>
            <a:ext cx="1209675" cy="30734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s-ES" altLang="en-US" sz="2000" dirty="0">
                <a:latin typeface="Montserrat" panose="00000500000000000000" pitchFamily="50" charset="0"/>
                <a:ea typeface="Lato" panose="020F0502020204030203" pitchFamily="34" charset="0"/>
                <a:cs typeface="Lato" panose="020F0502020204030203" pitchFamily="34" charset="0"/>
                <a:sym typeface="+mn-ea"/>
              </a:rPr>
              <a:t>Perumira</a:t>
            </a:r>
            <a:endParaRPr lang="en-US" sz="2000" dirty="0">
              <a:latin typeface="Montserrat" panose="00000500000000000000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6" name="Picture Placeholder 5" descr="14"/>
          <p:cNvPicPr>
            <a:picLocks noChangeAspect="1"/>
          </p:cNvPicPr>
          <p:nvPr>
            <p:ph type="pic" sz="quarter" idx="20"/>
          </p:nvPr>
        </p:nvPicPr>
        <p:blipFill>
          <a:blip r:embed="rId1"/>
          <a:stretch>
            <a:fillRect/>
          </a:stretch>
        </p:blipFill>
        <p:spPr>
          <a:xfrm>
            <a:off x="1055370" y="2518410"/>
            <a:ext cx="3117215" cy="3117215"/>
          </a:xfrm>
          <a:prstGeom prst="rect">
            <a:avLst/>
          </a:prstGeom>
        </p:spPr>
      </p:pic>
      <p:pic>
        <p:nvPicPr>
          <p:cNvPr id="11" name="Picture Placeholder 10" descr="18"/>
          <p:cNvPicPr>
            <a:picLocks noChangeAspect="1"/>
          </p:cNvPicPr>
          <p:nvPr>
            <p:ph type="pic" sz="quarter" idx="21"/>
          </p:nvPr>
        </p:nvPicPr>
        <p:blipFill>
          <a:blip r:embed="rId2"/>
          <a:stretch>
            <a:fillRect/>
          </a:stretch>
        </p:blipFill>
        <p:spPr>
          <a:xfrm>
            <a:off x="4429125" y="2166620"/>
            <a:ext cx="3469005" cy="3469005"/>
          </a:xfrm>
          <a:prstGeom prst="rect">
            <a:avLst/>
          </a:prstGeom>
        </p:spPr>
      </p:pic>
      <p:sp>
        <p:nvSpPr>
          <p:cNvPr id="4" name="Rectangle 18"/>
          <p:cNvSpPr/>
          <p:nvPr/>
        </p:nvSpPr>
        <p:spPr>
          <a:xfrm>
            <a:off x="8025809" y="5633261"/>
            <a:ext cx="3160130" cy="422724"/>
          </a:xfrm>
          <a:prstGeom prst="rect">
            <a:avLst/>
          </a:prstGeom>
          <a:gradFill>
            <a:gsLst>
              <a:gs pos="0">
                <a:schemeClr val="accent1"/>
              </a:gs>
              <a:gs pos="94000">
                <a:schemeClr val="accent4">
                  <a:lumMod val="100000"/>
                  <a:alpha val="93000"/>
                </a:schemeClr>
              </a:gs>
            </a:gsLst>
            <a:lin ang="27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9144" rtlCol="0" anchor="ctr"/>
          <a:p>
            <a:pPr algn="ctr"/>
            <a:r>
              <a:rPr lang="es-ES" altLang="en-US" sz="1400" b="1" dirty="0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+mn-ea"/>
              </a:rPr>
              <a:t>Lucia Lage - Princesa Embajadora</a:t>
            </a:r>
            <a:endParaRPr lang="es-ES" altLang="en-US" sz="1400" b="1" dirty="0">
              <a:solidFill>
                <a:srgbClr val="FFFFFF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r>
              <a:rPr lang="es-ES" altLang="en-US" sz="1400" b="1" dirty="0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+mn-ea"/>
              </a:rPr>
              <a:t>Argentina</a:t>
            </a:r>
            <a:endParaRPr lang="es-ES" altLang="en-US" sz="1400" b="1" dirty="0">
              <a:solidFill>
                <a:srgbClr val="FFFFFF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5" name="Picture Placeholder 10" descr="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6515" y="1623060"/>
            <a:ext cx="4175760" cy="417576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984369" y="5635801"/>
            <a:ext cx="3160130" cy="422724"/>
          </a:xfrm>
          <a:prstGeom prst="rect">
            <a:avLst/>
          </a:prstGeom>
          <a:gradFill>
            <a:gsLst>
              <a:gs pos="0">
                <a:schemeClr val="accent1"/>
              </a:gs>
              <a:gs pos="94000">
                <a:schemeClr val="accent4">
                  <a:lumMod val="100000"/>
                  <a:alpha val="93000"/>
                </a:schemeClr>
              </a:gs>
            </a:gsLst>
            <a:lin ang="27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9144" rtlCol="0" anchor="ctr"/>
          <a:lstStyle/>
          <a:p>
            <a:pPr algn="ctr"/>
            <a:r>
              <a:rPr lang="es-ES" altLang="en-US" sz="1400" b="1" dirty="0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+mn-ea"/>
              </a:rPr>
              <a:t>Natasha Tocci - Princesa Embajadora</a:t>
            </a:r>
            <a:endParaRPr lang="es-ES" altLang="en-US" sz="1400" b="1" dirty="0">
              <a:solidFill>
                <a:srgbClr val="FFFFFF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r>
              <a:rPr lang="es-ES" altLang="en-US" sz="1400" b="1" dirty="0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+mn-ea"/>
              </a:rPr>
              <a:t>Kid Argentina</a:t>
            </a:r>
            <a:endParaRPr lang="es-ES" altLang="en-US" sz="1400" b="1" dirty="0">
              <a:solidFill>
                <a:srgbClr val="FFFFFF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120707" y="451944"/>
            <a:ext cx="8326948" cy="430530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/>
          <a:p>
            <a:r>
              <a:rPr lang="es-ES" sz="2800" b="1" dirty="0" smtClean="0">
                <a:gradFill>
                  <a:gsLst>
                    <a:gs pos="0">
                      <a:schemeClr val="accent1"/>
                    </a:gs>
                    <a:gs pos="73000">
                      <a:schemeClr val="accent4"/>
                    </a:gs>
                  </a:gsLst>
                  <a:lin ang="3000000" scaled="0"/>
                </a:gradFill>
                <a:latin typeface="Montserrat" panose="00000500000000000000" pitchFamily="50" charset="0"/>
                <a:ea typeface="Open Sans Semibold" panose="020B0706030804020204" pitchFamily="34" charset="0"/>
                <a:cs typeface="Open Sans Semibold" panose="020B0706030804020204" pitchFamily="34" charset="0"/>
                <a:sym typeface="+mn-ea"/>
              </a:rPr>
              <a:t>Equipo Global Talent</a:t>
            </a:r>
            <a:endParaRPr lang="en-US" sz="2800" b="1" dirty="0">
              <a:gradFill>
                <a:gsLst>
                  <a:gs pos="0">
                    <a:schemeClr val="accent1"/>
                  </a:gs>
                  <a:gs pos="73000">
                    <a:schemeClr val="accent4"/>
                  </a:gs>
                </a:gsLst>
                <a:lin ang="3000000" scaled="0"/>
              </a:gradFill>
              <a:latin typeface="Montserrat" panose="00000500000000000000" pitchFamily="50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813580" y="827211"/>
            <a:ext cx="1209675" cy="30734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s-ES" altLang="en-US" sz="2000" dirty="0">
                <a:latin typeface="Montserrat" panose="00000500000000000000" pitchFamily="50" charset="0"/>
                <a:ea typeface="Lato" panose="020F0502020204030203" pitchFamily="34" charset="0"/>
                <a:cs typeface="Lato" panose="020F0502020204030203" pitchFamily="34" charset="0"/>
                <a:sym typeface="+mn-ea"/>
              </a:rPr>
              <a:t>Perumira</a:t>
            </a:r>
            <a:endParaRPr lang="en-US" sz="2000" dirty="0">
              <a:latin typeface="Montserrat" panose="00000500000000000000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4" name="Picture Placeholder 13" descr="4"/>
          <p:cNvPicPr>
            <a:picLocks noChangeAspect="1"/>
          </p:cNvPicPr>
          <p:nvPr>
            <p:ph type="pic" sz="quarter" idx="22"/>
          </p:nvPr>
        </p:nvPicPr>
        <p:blipFill>
          <a:blip r:embed="rId1"/>
          <a:stretch>
            <a:fillRect/>
          </a:stretch>
        </p:blipFill>
        <p:spPr>
          <a:xfrm>
            <a:off x="330200" y="1547495"/>
            <a:ext cx="4176395" cy="4176395"/>
          </a:xfrm>
          <a:prstGeom prst="rect">
            <a:avLst/>
          </a:prstGeom>
        </p:spPr>
      </p:pic>
      <p:pic>
        <p:nvPicPr>
          <p:cNvPr id="10" name="Picture Placeholder 9" descr="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3745" y="1547495"/>
            <a:ext cx="4340225" cy="4340225"/>
          </a:xfrm>
          <a:prstGeom prst="rect">
            <a:avLst/>
          </a:prstGeom>
          <a:noFill/>
        </p:spPr>
      </p:pic>
      <p:pic>
        <p:nvPicPr>
          <p:cNvPr id="9" name="Picture Placeholder 8" descr="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6595" y="2150745"/>
            <a:ext cx="3573145" cy="3573145"/>
          </a:xfrm>
          <a:prstGeom prst="rect">
            <a:avLst/>
          </a:prstGeom>
          <a:noFill/>
        </p:spPr>
      </p:pic>
      <p:sp>
        <p:nvSpPr>
          <p:cNvPr id="4" name="Rectangle 17"/>
          <p:cNvSpPr/>
          <p:nvPr/>
        </p:nvSpPr>
        <p:spPr>
          <a:xfrm>
            <a:off x="4506408" y="5635801"/>
            <a:ext cx="3160130" cy="422724"/>
          </a:xfrm>
          <a:prstGeom prst="rect">
            <a:avLst/>
          </a:prstGeom>
          <a:gradFill>
            <a:gsLst>
              <a:gs pos="0">
                <a:schemeClr val="accent1"/>
              </a:gs>
              <a:gs pos="94000">
                <a:schemeClr val="accent4">
                  <a:lumMod val="100000"/>
                  <a:alpha val="93000"/>
                </a:schemeClr>
              </a:gs>
            </a:gsLst>
            <a:lin ang="27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9144" rtlCol="0" anchor="ctr"/>
          <a:lstStyle/>
          <a:p>
            <a:pPr algn="ctr"/>
            <a:r>
              <a:rPr lang="es-ES" altLang="en-US" sz="1400" b="1" dirty="0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Romina Siri - Princesa Embajadora Argentina</a:t>
            </a:r>
            <a:endParaRPr lang="es-ES" altLang="en-US" sz="1400" b="1" dirty="0">
              <a:solidFill>
                <a:srgbClr val="FFFFFF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" name="Rectangle 18"/>
          <p:cNvSpPr/>
          <p:nvPr/>
        </p:nvSpPr>
        <p:spPr>
          <a:xfrm>
            <a:off x="8062004" y="5596431"/>
            <a:ext cx="3160130" cy="422724"/>
          </a:xfrm>
          <a:prstGeom prst="rect">
            <a:avLst/>
          </a:prstGeom>
          <a:gradFill>
            <a:gsLst>
              <a:gs pos="0">
                <a:schemeClr val="accent1"/>
              </a:gs>
              <a:gs pos="94000">
                <a:schemeClr val="accent4">
                  <a:lumMod val="100000"/>
                  <a:alpha val="93000"/>
                </a:schemeClr>
              </a:gs>
            </a:gsLst>
            <a:lin ang="27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9144" rtlCol="0" anchor="ctr"/>
          <a:lstStyle/>
          <a:p>
            <a:pPr algn="ctr"/>
            <a:r>
              <a:rPr lang="es-ES" altLang="en-US" sz="1400" b="1" dirty="0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Veronica Romero - Princesa Embajadora Argentina</a:t>
            </a:r>
            <a:endParaRPr lang="es-ES" altLang="en-US" sz="1400" b="1" dirty="0">
              <a:solidFill>
                <a:srgbClr val="FFFFFF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Maria Marta (4)"/>
          <p:cNvPicPr>
            <a:picLocks noChangeAspect="1"/>
          </p:cNvPicPr>
          <p:nvPr>
            <p:ph type="pic" sz="quarter" idx="22"/>
          </p:nvPr>
        </p:nvPicPr>
        <p:blipFill>
          <a:blip r:embed="rId1"/>
          <a:stretch>
            <a:fillRect/>
          </a:stretch>
        </p:blipFill>
        <p:spPr>
          <a:xfrm>
            <a:off x="2331720" y="1401445"/>
            <a:ext cx="2619375" cy="465709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061329" y="5722796"/>
            <a:ext cx="3160130" cy="422724"/>
          </a:xfrm>
          <a:prstGeom prst="rect">
            <a:avLst/>
          </a:prstGeom>
          <a:gradFill>
            <a:gsLst>
              <a:gs pos="0">
                <a:schemeClr val="accent1"/>
              </a:gs>
              <a:gs pos="94000">
                <a:schemeClr val="accent4">
                  <a:lumMod val="100000"/>
                  <a:alpha val="93000"/>
                </a:schemeClr>
              </a:gs>
            </a:gsLst>
            <a:lin ang="27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9144" rtlCol="0" anchor="ctr"/>
          <a:lstStyle/>
          <a:p>
            <a:pPr algn="ctr"/>
            <a:r>
              <a:rPr lang="es-ES" altLang="en-US" sz="1400" b="1" dirty="0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+mn-ea"/>
              </a:rPr>
              <a:t>Maria Marta Castro - Princesa Embajadora Argentina</a:t>
            </a:r>
            <a:endParaRPr lang="es-ES" altLang="en-US" sz="1400" b="1" dirty="0">
              <a:solidFill>
                <a:srgbClr val="FFFFFF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120707" y="451944"/>
            <a:ext cx="8326948" cy="430530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/>
          <a:p>
            <a:r>
              <a:rPr lang="es-ES" sz="2800" b="1" dirty="0" smtClean="0">
                <a:gradFill>
                  <a:gsLst>
                    <a:gs pos="0">
                      <a:schemeClr val="accent1"/>
                    </a:gs>
                    <a:gs pos="73000">
                      <a:schemeClr val="accent4"/>
                    </a:gs>
                  </a:gsLst>
                  <a:lin ang="3000000" scaled="0"/>
                </a:gradFill>
                <a:latin typeface="Montserrat" panose="00000500000000000000" pitchFamily="50" charset="0"/>
                <a:ea typeface="Open Sans Semibold" panose="020B0706030804020204" pitchFamily="34" charset="0"/>
                <a:cs typeface="Open Sans Semibold" panose="020B0706030804020204" pitchFamily="34" charset="0"/>
                <a:sym typeface="+mn-ea"/>
              </a:rPr>
              <a:t>Equipo Global Talent</a:t>
            </a:r>
            <a:endParaRPr lang="en-US" sz="2800" b="1" dirty="0">
              <a:gradFill>
                <a:gsLst>
                  <a:gs pos="0">
                    <a:schemeClr val="accent1"/>
                  </a:gs>
                  <a:gs pos="73000">
                    <a:schemeClr val="accent4"/>
                  </a:gs>
                </a:gsLst>
                <a:lin ang="3000000" scaled="0"/>
              </a:gradFill>
              <a:latin typeface="Montserrat" panose="00000500000000000000" pitchFamily="50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813580" y="827211"/>
            <a:ext cx="1209675" cy="30734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s-ES" altLang="en-US" sz="2000" dirty="0">
                <a:latin typeface="Montserrat" panose="00000500000000000000" pitchFamily="50" charset="0"/>
                <a:ea typeface="Lato" panose="020F0502020204030203" pitchFamily="34" charset="0"/>
                <a:cs typeface="Lato" panose="020F0502020204030203" pitchFamily="34" charset="0"/>
                <a:sym typeface="+mn-ea"/>
              </a:rPr>
              <a:t>Perumira</a:t>
            </a:r>
            <a:endParaRPr lang="en-US" sz="2000" dirty="0">
              <a:latin typeface="Montserrat" panose="00000500000000000000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2" name="Picture Placeholder 11" descr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0695" y="1920240"/>
            <a:ext cx="3715385" cy="3715385"/>
          </a:xfrm>
          <a:prstGeom prst="rect">
            <a:avLst/>
          </a:prstGeom>
          <a:noFill/>
        </p:spPr>
      </p:pic>
      <p:sp>
        <p:nvSpPr>
          <p:cNvPr id="4" name="Rectangle 19"/>
          <p:cNvSpPr/>
          <p:nvPr/>
        </p:nvSpPr>
        <p:spPr>
          <a:xfrm>
            <a:off x="6336784" y="5635801"/>
            <a:ext cx="3160130" cy="422724"/>
          </a:xfrm>
          <a:prstGeom prst="rect">
            <a:avLst/>
          </a:prstGeom>
          <a:gradFill>
            <a:gsLst>
              <a:gs pos="0">
                <a:schemeClr val="accent1"/>
              </a:gs>
              <a:gs pos="94000">
                <a:schemeClr val="accent4">
                  <a:lumMod val="100000"/>
                  <a:alpha val="93000"/>
                </a:schemeClr>
              </a:gs>
            </a:gsLst>
            <a:lin ang="27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9144" rtlCol="0" anchor="ctr"/>
          <a:lstStyle/>
          <a:p>
            <a:pPr algn="ctr"/>
            <a:r>
              <a:rPr lang="es-ES" altLang="en-US" sz="1400" b="1" dirty="0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Esther Salvador - Asesora Comercial España</a:t>
            </a:r>
            <a:endParaRPr lang="es-ES" altLang="en-US" sz="1400" b="1" dirty="0">
              <a:solidFill>
                <a:srgbClr val="FFFFFF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133761" y="3382741"/>
            <a:ext cx="3160130" cy="422724"/>
          </a:xfrm>
          <a:prstGeom prst="rect">
            <a:avLst/>
          </a:prstGeom>
          <a:gradFill>
            <a:gsLst>
              <a:gs pos="0">
                <a:schemeClr val="accent1"/>
              </a:gs>
              <a:gs pos="94000">
                <a:schemeClr val="accent4">
                  <a:lumMod val="100000"/>
                  <a:alpha val="93000"/>
                </a:schemeClr>
              </a:gs>
            </a:gsLst>
            <a:lin ang="27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9144" rtlCol="0" anchor="ctr"/>
          <a:lstStyle/>
          <a:p>
            <a:pPr algn="ctr"/>
            <a:r>
              <a:rPr lang="es-ES" altLang="en-US" sz="1400" b="1" dirty="0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3DIYgital</a:t>
            </a:r>
            <a:endParaRPr lang="es-ES" altLang="en-US" sz="1400" b="1" dirty="0">
              <a:solidFill>
                <a:srgbClr val="FFFFFF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516002" y="3382741"/>
            <a:ext cx="3160130" cy="422724"/>
          </a:xfrm>
          <a:prstGeom prst="rect">
            <a:avLst/>
          </a:prstGeom>
          <a:gradFill>
            <a:gsLst>
              <a:gs pos="0">
                <a:schemeClr val="accent1"/>
              </a:gs>
              <a:gs pos="94000">
                <a:schemeClr val="accent4">
                  <a:lumMod val="100000"/>
                  <a:alpha val="93000"/>
                </a:schemeClr>
              </a:gs>
            </a:gsLst>
            <a:lin ang="27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9144" rtlCol="0" anchor="ctr"/>
          <a:lstStyle/>
          <a:p>
            <a:pPr algn="ctr"/>
            <a:r>
              <a:rPr lang="es-ES" altLang="en-US" sz="1400" b="1" dirty="0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Miss Global Talent</a:t>
            </a:r>
            <a:endParaRPr lang="es-ES" altLang="en-US" sz="1400" b="1" dirty="0">
              <a:solidFill>
                <a:srgbClr val="FFFFFF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898086" y="3382741"/>
            <a:ext cx="3160130" cy="422724"/>
          </a:xfrm>
          <a:prstGeom prst="rect">
            <a:avLst/>
          </a:prstGeom>
          <a:gradFill>
            <a:gsLst>
              <a:gs pos="0">
                <a:schemeClr val="accent1"/>
              </a:gs>
              <a:gs pos="94000">
                <a:schemeClr val="accent4">
                  <a:lumMod val="100000"/>
                  <a:alpha val="93000"/>
                </a:schemeClr>
              </a:gs>
            </a:gsLst>
            <a:lin ang="27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9144" rtlCol="0" anchor="ctr"/>
          <a:lstStyle/>
          <a:p>
            <a:pPr algn="ctr"/>
            <a:r>
              <a:rPr lang="es-ES" altLang="en-US" sz="1400" b="1" dirty="0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Princesas Embajadoras Global Talent</a:t>
            </a:r>
            <a:endParaRPr lang="es-ES" altLang="en-US" sz="1400" b="1" dirty="0">
              <a:solidFill>
                <a:srgbClr val="FFFFFF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133923" y="5635801"/>
            <a:ext cx="3160130" cy="422724"/>
          </a:xfrm>
          <a:prstGeom prst="rect">
            <a:avLst/>
          </a:prstGeom>
          <a:gradFill>
            <a:gsLst>
              <a:gs pos="0">
                <a:schemeClr val="accent1"/>
              </a:gs>
              <a:gs pos="94000">
                <a:schemeClr val="accent4">
                  <a:lumMod val="100000"/>
                  <a:alpha val="93000"/>
                </a:schemeClr>
              </a:gs>
            </a:gsLst>
            <a:lin ang="27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9144" rtlCol="0" anchor="ctr"/>
          <a:lstStyle/>
          <a:p>
            <a:pPr algn="ctr"/>
            <a:r>
              <a:rPr lang="es-ES" altLang="en-US" sz="1400" b="1" dirty="0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AI Professionals </a:t>
            </a:r>
            <a:endParaRPr lang="es-ES" altLang="en-US" sz="1400" b="1" dirty="0">
              <a:solidFill>
                <a:srgbClr val="FFFFFF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516164" y="5635801"/>
            <a:ext cx="3160130" cy="422724"/>
          </a:xfrm>
          <a:prstGeom prst="rect">
            <a:avLst/>
          </a:prstGeom>
          <a:gradFill>
            <a:gsLst>
              <a:gs pos="0">
                <a:schemeClr val="accent1"/>
              </a:gs>
              <a:gs pos="94000">
                <a:schemeClr val="accent4">
                  <a:lumMod val="100000"/>
                  <a:alpha val="93000"/>
                </a:schemeClr>
              </a:gs>
            </a:gsLst>
            <a:lin ang="27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9144" rtlCol="0" anchor="ctr"/>
          <a:lstStyle/>
          <a:p>
            <a:pPr algn="ctr"/>
            <a:r>
              <a:rPr lang="es-ES" altLang="en-US" sz="1400" b="1" dirty="0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Liz Tocci Models School</a:t>
            </a:r>
            <a:endParaRPr lang="es-ES" altLang="en-US" sz="1400" b="1" dirty="0">
              <a:solidFill>
                <a:srgbClr val="FFFFFF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898249" y="5635801"/>
            <a:ext cx="3160130" cy="422724"/>
          </a:xfrm>
          <a:prstGeom prst="rect">
            <a:avLst/>
          </a:prstGeom>
          <a:gradFill>
            <a:gsLst>
              <a:gs pos="0">
                <a:schemeClr val="accent1"/>
              </a:gs>
              <a:gs pos="94000">
                <a:schemeClr val="accent4">
                  <a:lumMod val="100000"/>
                  <a:alpha val="93000"/>
                </a:schemeClr>
              </a:gs>
            </a:gsLst>
            <a:lin ang="27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9144" rtlCol="0" anchor="ctr"/>
          <a:lstStyle/>
          <a:p>
            <a:pPr algn="ctr"/>
            <a:r>
              <a:rPr lang="es-ES" altLang="en-US" sz="1400" b="1" dirty="0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Reina Nacional de la </a:t>
            </a:r>
            <a:endParaRPr lang="es-ES" altLang="en-US" sz="1400" b="1" dirty="0">
              <a:solidFill>
                <a:srgbClr val="FFFFFF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r>
              <a:rPr lang="es-ES" altLang="en-US" sz="1400" b="1" dirty="0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Revolucion Argentina</a:t>
            </a:r>
            <a:endParaRPr lang="es-ES" altLang="en-US" sz="1400" b="1" dirty="0">
              <a:solidFill>
                <a:srgbClr val="FFFFFF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120707" y="451944"/>
            <a:ext cx="8326948" cy="430530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/>
          <a:p>
            <a:r>
              <a:rPr lang="es-ES" sz="2800" b="1" dirty="0" smtClean="0">
                <a:gradFill>
                  <a:gsLst>
                    <a:gs pos="0">
                      <a:schemeClr val="accent1"/>
                    </a:gs>
                    <a:gs pos="73000">
                      <a:schemeClr val="accent4"/>
                    </a:gs>
                  </a:gsLst>
                  <a:lin ang="3000000" scaled="0"/>
                </a:gradFill>
                <a:latin typeface="Montserrat" panose="00000500000000000000" pitchFamily="50" charset="0"/>
                <a:ea typeface="Open Sans Semibold" panose="020B0706030804020204" pitchFamily="34" charset="0"/>
                <a:cs typeface="Open Sans Semibold" panose="020B0706030804020204" pitchFamily="34" charset="0"/>
                <a:sym typeface="+mn-ea"/>
              </a:rPr>
              <a:t>MARCAS ASOCIADAS</a:t>
            </a:r>
            <a:endParaRPr lang="en-US" sz="2800" b="1" dirty="0">
              <a:gradFill>
                <a:gsLst>
                  <a:gs pos="0">
                    <a:schemeClr val="accent1"/>
                  </a:gs>
                  <a:gs pos="73000">
                    <a:schemeClr val="accent4"/>
                  </a:gs>
                </a:gsLst>
                <a:lin ang="3000000" scaled="0"/>
              </a:gradFill>
              <a:latin typeface="Montserrat" panose="00000500000000000000" pitchFamily="50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813580" y="827211"/>
            <a:ext cx="1209675" cy="30734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s-ES" altLang="en-US" sz="2000" dirty="0">
                <a:latin typeface="Montserrat" panose="00000500000000000000" pitchFamily="50" charset="0"/>
                <a:ea typeface="Lato" panose="020F0502020204030203" pitchFamily="34" charset="0"/>
                <a:cs typeface="Lato" panose="020F0502020204030203" pitchFamily="34" charset="0"/>
                <a:sym typeface="+mn-ea"/>
              </a:rPr>
              <a:t>Perumira</a:t>
            </a:r>
            <a:endParaRPr lang="en-US" sz="2000" dirty="0">
              <a:latin typeface="Montserrat" panose="00000500000000000000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4" name="Picture Placeholder 13" descr="Sponsor Miss Global Talent"/>
          <p:cNvPicPr>
            <a:picLocks noChangeAspect="1"/>
          </p:cNvPicPr>
          <p:nvPr>
            <p:ph type="pic" sz="quarter" idx="18"/>
          </p:nvPr>
        </p:nvPicPr>
        <p:blipFill>
          <a:blip r:embed="rId1"/>
          <a:stretch>
            <a:fillRect/>
          </a:stretch>
        </p:blipFill>
        <p:spPr>
          <a:xfrm>
            <a:off x="5074920" y="1129665"/>
            <a:ext cx="2042160" cy="2042160"/>
          </a:xfrm>
          <a:prstGeom prst="rect">
            <a:avLst/>
          </a:prstGeom>
        </p:spPr>
      </p:pic>
      <p:pic>
        <p:nvPicPr>
          <p:cNvPr id="26" name="Picture Placeholder 25" descr="Sponsor Reina Nacional de la Revolución Argentina"/>
          <p:cNvPicPr>
            <a:picLocks noChangeAspect="1"/>
          </p:cNvPicPr>
          <p:nvPr>
            <p:ph type="pic" sz="quarter" idx="22"/>
          </p:nvPr>
        </p:nvPicPr>
        <p:blipFill>
          <a:blip r:embed="rId2"/>
          <a:stretch>
            <a:fillRect/>
          </a:stretch>
        </p:blipFill>
        <p:spPr>
          <a:xfrm>
            <a:off x="8649970" y="3892550"/>
            <a:ext cx="1656080" cy="1656080"/>
          </a:xfrm>
          <a:prstGeom prst="rect">
            <a:avLst/>
          </a:prstGeom>
        </p:spPr>
      </p:pic>
      <p:pic>
        <p:nvPicPr>
          <p:cNvPr id="23" name="Picture Placeholder 22" descr="sponsor me falto agregar Princesas embajadoras"/>
          <p:cNvPicPr>
            <a:picLocks noChangeAspect="1"/>
          </p:cNvPicPr>
          <p:nvPr>
            <p:ph type="pic" sz="quarter" idx="19"/>
          </p:nvPr>
        </p:nvPicPr>
        <p:blipFill>
          <a:blip r:embed="rId3"/>
          <a:stretch>
            <a:fillRect/>
          </a:stretch>
        </p:blipFill>
        <p:spPr>
          <a:xfrm>
            <a:off x="8456930" y="1129665"/>
            <a:ext cx="2042160" cy="2042160"/>
          </a:xfrm>
          <a:prstGeom prst="rect">
            <a:avLst/>
          </a:prstGeom>
        </p:spPr>
      </p:pic>
      <p:pic>
        <p:nvPicPr>
          <p:cNvPr id="25" name="Picture Placeholder 24" descr="contratapa con logo de la gala (1)"/>
          <p:cNvPicPr>
            <a:picLocks noChangeAspect="1"/>
          </p:cNvPicPr>
          <p:nvPr>
            <p:ph type="pic" sz="quarter" idx="21"/>
          </p:nvPr>
        </p:nvPicPr>
        <p:blipFill>
          <a:blip r:embed="rId4"/>
          <a:stretch>
            <a:fillRect/>
          </a:stretch>
        </p:blipFill>
        <p:spPr>
          <a:xfrm>
            <a:off x="5220970" y="3845560"/>
            <a:ext cx="1750060" cy="1750060"/>
          </a:xfrm>
          <a:prstGeom prst="rect">
            <a:avLst/>
          </a:prstGeom>
        </p:spPr>
      </p:pic>
      <p:pic>
        <p:nvPicPr>
          <p:cNvPr id="24" name="Picture Placeholder 23" descr="sponsor Jaime William"/>
          <p:cNvPicPr>
            <a:picLocks noChangeAspect="1"/>
          </p:cNvPicPr>
          <p:nvPr>
            <p:ph type="pic" sz="quarter" idx="20"/>
          </p:nvPr>
        </p:nvPicPr>
        <p:blipFill>
          <a:blip r:embed="rId5"/>
          <a:stretch>
            <a:fillRect/>
          </a:stretch>
        </p:blipFill>
        <p:spPr>
          <a:xfrm>
            <a:off x="1813560" y="3824605"/>
            <a:ext cx="1862455" cy="1791335"/>
          </a:xfrm>
          <a:prstGeom prst="rect">
            <a:avLst/>
          </a:prstGeom>
        </p:spPr>
      </p:pic>
      <p:pic>
        <p:nvPicPr>
          <p:cNvPr id="27" name="Picture Placeholder 26" descr="3DIY Digital"/>
          <p:cNvPicPr>
            <a:picLocks noChangeAspect="1"/>
          </p:cNvPicPr>
          <p:nvPr>
            <p:ph type="pic" sz="quarter" idx="14"/>
          </p:nvPr>
        </p:nvPicPr>
        <p:blipFill>
          <a:blip r:embed="rId6"/>
          <a:stretch>
            <a:fillRect/>
          </a:stretch>
        </p:blipFill>
        <p:spPr>
          <a:xfrm>
            <a:off x="1859280" y="1233805"/>
            <a:ext cx="1797050" cy="17970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133761" y="3382741"/>
            <a:ext cx="3160130" cy="422724"/>
          </a:xfrm>
          <a:prstGeom prst="rect">
            <a:avLst/>
          </a:prstGeom>
          <a:gradFill>
            <a:gsLst>
              <a:gs pos="0">
                <a:schemeClr val="accent1"/>
              </a:gs>
              <a:gs pos="94000">
                <a:schemeClr val="accent4">
                  <a:lumMod val="100000"/>
                  <a:alpha val="93000"/>
                </a:schemeClr>
              </a:gs>
            </a:gsLst>
            <a:lin ang="27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9144" rtlCol="0" anchor="ctr"/>
          <a:lstStyle/>
          <a:p>
            <a:pPr algn="ctr"/>
            <a:r>
              <a:rPr lang="es-ES" altLang="en-US" sz="1400" b="1" dirty="0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Reina Nacional del Parana</a:t>
            </a:r>
            <a:endParaRPr lang="es-ES" altLang="en-US" sz="1400" b="1" dirty="0">
              <a:solidFill>
                <a:srgbClr val="FFFFFF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516002" y="3382741"/>
            <a:ext cx="3160130" cy="422724"/>
          </a:xfrm>
          <a:prstGeom prst="rect">
            <a:avLst/>
          </a:prstGeom>
          <a:gradFill>
            <a:gsLst>
              <a:gs pos="0">
                <a:schemeClr val="accent1"/>
              </a:gs>
              <a:gs pos="94000">
                <a:schemeClr val="accent4">
                  <a:lumMod val="100000"/>
                  <a:alpha val="93000"/>
                </a:schemeClr>
              </a:gs>
            </a:gsLst>
            <a:lin ang="27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9144" rtlCol="0" anchor="ctr"/>
          <a:lstStyle/>
          <a:p>
            <a:pPr algn="ctr"/>
            <a:r>
              <a:rPr lang="es-ES" altLang="en-US" sz="1400" b="1" dirty="0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Reina Nacional de la Revolucion Argentina</a:t>
            </a:r>
            <a:endParaRPr lang="es-ES" altLang="en-US" sz="1400" b="1" dirty="0">
              <a:solidFill>
                <a:srgbClr val="FFFFFF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898086" y="3382741"/>
            <a:ext cx="3160130" cy="422724"/>
          </a:xfrm>
          <a:prstGeom prst="rect">
            <a:avLst/>
          </a:prstGeom>
          <a:gradFill>
            <a:gsLst>
              <a:gs pos="0">
                <a:schemeClr val="accent1"/>
              </a:gs>
              <a:gs pos="94000">
                <a:schemeClr val="accent4">
                  <a:lumMod val="100000"/>
                  <a:alpha val="93000"/>
                </a:schemeClr>
              </a:gs>
            </a:gsLst>
            <a:lin ang="27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9144" rtlCol="0" anchor="ctr"/>
          <a:lstStyle/>
          <a:p>
            <a:pPr algn="ctr"/>
            <a:r>
              <a:rPr lang="es-ES" altLang="en-US" sz="1400" b="1" dirty="0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Miss World Cutie</a:t>
            </a:r>
            <a:endParaRPr lang="es-ES" altLang="en-US" sz="1400" b="1" dirty="0">
              <a:solidFill>
                <a:srgbClr val="FFFFFF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133923" y="5635801"/>
            <a:ext cx="3160130" cy="422724"/>
          </a:xfrm>
          <a:prstGeom prst="rect">
            <a:avLst/>
          </a:prstGeom>
          <a:gradFill>
            <a:gsLst>
              <a:gs pos="0">
                <a:schemeClr val="accent1"/>
              </a:gs>
              <a:gs pos="94000">
                <a:schemeClr val="accent4">
                  <a:lumMod val="100000"/>
                  <a:alpha val="93000"/>
                </a:schemeClr>
              </a:gs>
            </a:gsLst>
            <a:lin ang="27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9144" rtlCol="0" anchor="ctr"/>
          <a:lstStyle/>
          <a:p>
            <a:pPr algn="ctr"/>
            <a:r>
              <a:rPr lang="es-ES" altLang="en-US" sz="1400" b="1" dirty="0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Quallys Digital</a:t>
            </a:r>
            <a:endParaRPr lang="es-ES" altLang="en-US" sz="1400" b="1" dirty="0">
              <a:solidFill>
                <a:srgbClr val="FFFFFF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516164" y="5635801"/>
            <a:ext cx="3160130" cy="422724"/>
          </a:xfrm>
          <a:prstGeom prst="rect">
            <a:avLst/>
          </a:prstGeom>
          <a:gradFill>
            <a:gsLst>
              <a:gs pos="0">
                <a:schemeClr val="accent1"/>
              </a:gs>
              <a:gs pos="94000">
                <a:schemeClr val="accent4">
                  <a:lumMod val="100000"/>
                  <a:alpha val="93000"/>
                </a:schemeClr>
              </a:gs>
            </a:gsLst>
            <a:lin ang="27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9144" rtlCol="0" anchor="ctr"/>
          <a:lstStyle/>
          <a:p>
            <a:pPr algn="ctr"/>
            <a:r>
              <a:rPr lang="es-ES" altLang="en-US" sz="1400" b="1" dirty="0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Aida &amp; Cristal</a:t>
            </a:r>
            <a:endParaRPr lang="es-ES" altLang="en-US" sz="1400" b="1" dirty="0">
              <a:solidFill>
                <a:srgbClr val="FFFFFF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898249" y="5635801"/>
            <a:ext cx="3160130" cy="422724"/>
          </a:xfrm>
          <a:prstGeom prst="rect">
            <a:avLst/>
          </a:prstGeom>
          <a:gradFill>
            <a:gsLst>
              <a:gs pos="0">
                <a:schemeClr val="accent1"/>
              </a:gs>
              <a:gs pos="94000">
                <a:schemeClr val="accent4">
                  <a:lumMod val="100000"/>
                  <a:alpha val="93000"/>
                </a:schemeClr>
              </a:gs>
            </a:gsLst>
            <a:lin ang="27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9144" rtlCol="0" anchor="ctr"/>
          <a:lstStyle/>
          <a:p>
            <a:pPr algn="ctr"/>
            <a:r>
              <a:rPr lang="es-ES" altLang="en-US" sz="1400" b="1" dirty="0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Liz Tocci Collection</a:t>
            </a:r>
            <a:endParaRPr lang="es-ES" altLang="en-US" sz="1400" b="1" dirty="0">
              <a:solidFill>
                <a:srgbClr val="FFFFFF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120707" y="451944"/>
            <a:ext cx="8326948" cy="430530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/>
          <a:p>
            <a:r>
              <a:rPr lang="es-ES" sz="2800" b="1" dirty="0" smtClean="0">
                <a:gradFill>
                  <a:gsLst>
                    <a:gs pos="0">
                      <a:schemeClr val="accent1"/>
                    </a:gs>
                    <a:gs pos="73000">
                      <a:schemeClr val="accent4"/>
                    </a:gs>
                  </a:gsLst>
                  <a:lin ang="3000000" scaled="0"/>
                </a:gradFill>
                <a:latin typeface="Montserrat" panose="00000500000000000000" pitchFamily="50" charset="0"/>
                <a:ea typeface="Open Sans Semibold" panose="020B0706030804020204" pitchFamily="34" charset="0"/>
                <a:cs typeface="Open Sans Semibold" panose="020B0706030804020204" pitchFamily="34" charset="0"/>
                <a:sym typeface="+mn-ea"/>
              </a:rPr>
              <a:t>Marcas Asociadas</a:t>
            </a:r>
            <a:endParaRPr lang="en-US" sz="2800" b="1" dirty="0">
              <a:gradFill>
                <a:gsLst>
                  <a:gs pos="0">
                    <a:schemeClr val="accent1"/>
                  </a:gs>
                  <a:gs pos="73000">
                    <a:schemeClr val="accent4"/>
                  </a:gs>
                </a:gsLst>
                <a:lin ang="3000000" scaled="0"/>
              </a:gradFill>
              <a:latin typeface="Montserrat" panose="00000500000000000000" pitchFamily="50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813580" y="827211"/>
            <a:ext cx="1209675" cy="30734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s-ES" altLang="en-US" sz="2000" dirty="0">
                <a:latin typeface="Montserrat" panose="00000500000000000000" pitchFamily="50" charset="0"/>
                <a:ea typeface="Lato" panose="020F0502020204030203" pitchFamily="34" charset="0"/>
                <a:cs typeface="Lato" panose="020F0502020204030203" pitchFamily="34" charset="0"/>
                <a:sym typeface="+mn-ea"/>
              </a:rPr>
              <a:t>Perumira</a:t>
            </a:r>
            <a:endParaRPr lang="en-US" sz="2000" dirty="0">
              <a:latin typeface="Montserrat" panose="00000500000000000000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3" name="Picture Placeholder 12" descr="Sponsor Reina Nacional de la Revolución Argentina"/>
          <p:cNvPicPr>
            <a:picLocks noChangeAspect="1"/>
          </p:cNvPicPr>
          <p:nvPr>
            <p:ph type="pic" sz="quarter" idx="18"/>
          </p:nvPr>
        </p:nvPicPr>
        <p:blipFill>
          <a:blip r:embed="rId1"/>
          <a:stretch>
            <a:fillRect/>
          </a:stretch>
        </p:blipFill>
        <p:spPr>
          <a:xfrm>
            <a:off x="5189855" y="1360170"/>
            <a:ext cx="1811655" cy="1811655"/>
          </a:xfrm>
          <a:prstGeom prst="rect">
            <a:avLst/>
          </a:prstGeom>
        </p:spPr>
      </p:pic>
      <p:pic>
        <p:nvPicPr>
          <p:cNvPr id="11" name="Picture Placeholder 10" descr="Sponsor Reina Nacional del Paraná"/>
          <p:cNvPicPr>
            <a:picLocks noChangeAspect="1"/>
          </p:cNvPicPr>
          <p:nvPr>
            <p:ph type="pic" sz="quarter" idx="14"/>
          </p:nvPr>
        </p:nvPicPr>
        <p:blipFill>
          <a:blip r:embed="rId2"/>
          <a:stretch>
            <a:fillRect/>
          </a:stretch>
        </p:blipFill>
        <p:spPr>
          <a:xfrm>
            <a:off x="1813560" y="1374775"/>
            <a:ext cx="1797050" cy="1797050"/>
          </a:xfrm>
          <a:prstGeom prst="rect">
            <a:avLst/>
          </a:prstGeom>
        </p:spPr>
      </p:pic>
      <p:pic>
        <p:nvPicPr>
          <p:cNvPr id="23" name="Picture Placeholder 22" descr="Sponsor Rossy Gonzalez , Quallys Digital"/>
          <p:cNvPicPr>
            <a:picLocks noChangeAspect="1"/>
          </p:cNvPicPr>
          <p:nvPr>
            <p:ph type="pic" sz="quarter" idx="20"/>
          </p:nvPr>
        </p:nvPicPr>
        <p:blipFill>
          <a:blip r:embed="rId3"/>
          <a:stretch>
            <a:fillRect/>
          </a:stretch>
        </p:blipFill>
        <p:spPr>
          <a:xfrm>
            <a:off x="1877695" y="3805555"/>
            <a:ext cx="1732915" cy="1736090"/>
          </a:xfrm>
          <a:prstGeom prst="rect">
            <a:avLst/>
          </a:prstGeom>
        </p:spPr>
      </p:pic>
      <p:pic>
        <p:nvPicPr>
          <p:cNvPr id="24" name="Picture Placeholder 23" descr="Sponsor Aida &amp; Cristal, Aida Mareco"/>
          <p:cNvPicPr>
            <a:picLocks noChangeAspect="1"/>
          </p:cNvPicPr>
          <p:nvPr>
            <p:ph type="pic" sz="quarter" idx="21"/>
          </p:nvPr>
        </p:nvPicPr>
        <p:blipFill>
          <a:blip r:embed="rId4"/>
          <a:stretch>
            <a:fillRect/>
          </a:stretch>
        </p:blipFill>
        <p:spPr>
          <a:xfrm>
            <a:off x="5501640" y="3878580"/>
            <a:ext cx="1189990" cy="1684020"/>
          </a:xfrm>
          <a:prstGeom prst="rect">
            <a:avLst/>
          </a:prstGeom>
        </p:spPr>
      </p:pic>
      <p:pic>
        <p:nvPicPr>
          <p:cNvPr id="25" name="Picture Placeholder 24" descr="Sponsor Liz Tocci Collection"/>
          <p:cNvPicPr>
            <a:picLocks noChangeAspect="1"/>
          </p:cNvPicPr>
          <p:nvPr>
            <p:ph type="pic" sz="quarter" idx="22"/>
          </p:nvPr>
        </p:nvPicPr>
        <p:blipFill>
          <a:blip r:embed="rId5"/>
          <a:stretch>
            <a:fillRect/>
          </a:stretch>
        </p:blipFill>
        <p:spPr>
          <a:xfrm>
            <a:off x="8669020" y="3942080"/>
            <a:ext cx="1642745" cy="1642745"/>
          </a:xfrm>
          <a:prstGeom prst="rect">
            <a:avLst/>
          </a:prstGeom>
        </p:spPr>
      </p:pic>
      <p:pic>
        <p:nvPicPr>
          <p:cNvPr id="14" name="Picture Placeholder 13" descr="Sponsor Miss World Cutie"/>
          <p:cNvPicPr>
            <a:picLocks noChangeAspect="1"/>
          </p:cNvPicPr>
          <p:nvPr>
            <p:ph type="pic" sz="quarter" idx="19"/>
          </p:nvPr>
        </p:nvPicPr>
        <p:blipFill>
          <a:blip r:embed="rId6"/>
          <a:stretch>
            <a:fillRect/>
          </a:stretch>
        </p:blipFill>
        <p:spPr>
          <a:xfrm>
            <a:off x="8456930" y="1298575"/>
            <a:ext cx="1854835" cy="18548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lowchart: Document 6"/>
          <p:cNvSpPr/>
          <p:nvPr/>
        </p:nvSpPr>
        <p:spPr>
          <a:xfrm flipV="1">
            <a:off x="10160" y="5411741"/>
            <a:ext cx="12192000" cy="1476103"/>
          </a:xfrm>
          <a:prstGeom prst="flowChartDocument">
            <a:avLst/>
          </a:prstGeom>
          <a:gradFill>
            <a:gsLst>
              <a:gs pos="0">
                <a:schemeClr val="accent1"/>
              </a:gs>
              <a:gs pos="94000">
                <a:schemeClr val="accent4">
                  <a:lumMod val="10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" name="Freeform 14"/>
          <p:cNvSpPr>
            <a:spLocks noEditPoints="1"/>
          </p:cNvSpPr>
          <p:nvPr/>
        </p:nvSpPr>
        <p:spPr bwMode="auto">
          <a:xfrm>
            <a:off x="5147764" y="5994581"/>
            <a:ext cx="503527" cy="509901"/>
          </a:xfrm>
          <a:custGeom>
            <a:avLst/>
            <a:gdLst>
              <a:gd name="T0" fmla="*/ 1795 w 3474"/>
              <a:gd name="T1" fmla="*/ 807 h 3518"/>
              <a:gd name="T2" fmla="*/ 1679 w 3474"/>
              <a:gd name="T3" fmla="*/ 843 h 3518"/>
              <a:gd name="T4" fmla="*/ 1593 w 3474"/>
              <a:gd name="T5" fmla="*/ 902 h 3518"/>
              <a:gd name="T6" fmla="*/ 1532 w 3474"/>
              <a:gd name="T7" fmla="*/ 977 h 3518"/>
              <a:gd name="T8" fmla="*/ 1494 w 3474"/>
              <a:gd name="T9" fmla="*/ 1062 h 3518"/>
              <a:gd name="T10" fmla="*/ 1473 w 3474"/>
              <a:gd name="T11" fmla="*/ 1148 h 3518"/>
              <a:gd name="T12" fmla="*/ 1468 w 3474"/>
              <a:gd name="T13" fmla="*/ 1228 h 3518"/>
              <a:gd name="T14" fmla="*/ 1269 w 3474"/>
              <a:gd name="T15" fmla="*/ 1821 h 3518"/>
              <a:gd name="T16" fmla="*/ 1886 w 3474"/>
              <a:gd name="T17" fmla="*/ 2840 h 3518"/>
              <a:gd name="T18" fmla="*/ 2206 w 3474"/>
              <a:gd name="T19" fmla="*/ 1461 h 3518"/>
              <a:gd name="T20" fmla="*/ 1889 w 3474"/>
              <a:gd name="T21" fmla="*/ 1225 h 3518"/>
              <a:gd name="T22" fmla="*/ 1911 w 3474"/>
              <a:gd name="T23" fmla="*/ 1175 h 3518"/>
              <a:gd name="T24" fmla="*/ 1949 w 3474"/>
              <a:gd name="T25" fmla="*/ 1154 h 3518"/>
              <a:gd name="T26" fmla="*/ 2200 w 3474"/>
              <a:gd name="T27" fmla="*/ 1151 h 3518"/>
              <a:gd name="T28" fmla="*/ 1738 w 3474"/>
              <a:gd name="T29" fmla="*/ 0 h 3518"/>
              <a:gd name="T30" fmla="*/ 2060 w 3474"/>
              <a:gd name="T31" fmla="*/ 31 h 3518"/>
              <a:gd name="T32" fmla="*/ 2365 w 3474"/>
              <a:gd name="T33" fmla="*/ 119 h 3518"/>
              <a:gd name="T34" fmla="*/ 2643 w 3474"/>
              <a:gd name="T35" fmla="*/ 259 h 3518"/>
              <a:gd name="T36" fmla="*/ 2890 w 3474"/>
              <a:gd name="T37" fmla="*/ 445 h 3518"/>
              <a:gd name="T38" fmla="*/ 3101 w 3474"/>
              <a:gd name="T39" fmla="*/ 671 h 3518"/>
              <a:gd name="T40" fmla="*/ 3271 w 3474"/>
              <a:gd name="T41" fmla="*/ 933 h 3518"/>
              <a:gd name="T42" fmla="*/ 3393 w 3474"/>
              <a:gd name="T43" fmla="*/ 1225 h 3518"/>
              <a:gd name="T44" fmla="*/ 3461 w 3474"/>
              <a:gd name="T45" fmla="*/ 1539 h 3518"/>
              <a:gd name="T46" fmla="*/ 3471 w 3474"/>
              <a:gd name="T47" fmla="*/ 1870 h 3518"/>
              <a:gd name="T48" fmla="*/ 3422 w 3474"/>
              <a:gd name="T49" fmla="*/ 2191 h 3518"/>
              <a:gd name="T50" fmla="*/ 3316 w 3474"/>
              <a:gd name="T51" fmla="*/ 2491 h 3518"/>
              <a:gd name="T52" fmla="*/ 3163 w 3474"/>
              <a:gd name="T53" fmla="*/ 2763 h 3518"/>
              <a:gd name="T54" fmla="*/ 2965 w 3474"/>
              <a:gd name="T55" fmla="*/ 3002 h 3518"/>
              <a:gd name="T56" fmla="*/ 2729 w 3474"/>
              <a:gd name="T57" fmla="*/ 3202 h 3518"/>
              <a:gd name="T58" fmla="*/ 2460 w 3474"/>
              <a:gd name="T59" fmla="*/ 3357 h 3518"/>
              <a:gd name="T60" fmla="*/ 2165 w 3474"/>
              <a:gd name="T61" fmla="*/ 3464 h 3518"/>
              <a:gd name="T62" fmla="*/ 1847 w 3474"/>
              <a:gd name="T63" fmla="*/ 3514 h 3518"/>
              <a:gd name="T64" fmla="*/ 1519 w 3474"/>
              <a:gd name="T65" fmla="*/ 3504 h 3518"/>
              <a:gd name="T66" fmla="*/ 1208 w 3474"/>
              <a:gd name="T67" fmla="*/ 3434 h 3518"/>
              <a:gd name="T68" fmla="*/ 921 w 3474"/>
              <a:gd name="T69" fmla="*/ 3311 h 3518"/>
              <a:gd name="T70" fmla="*/ 663 w 3474"/>
              <a:gd name="T71" fmla="*/ 3140 h 3518"/>
              <a:gd name="T72" fmla="*/ 439 w 3474"/>
              <a:gd name="T73" fmla="*/ 2926 h 3518"/>
              <a:gd name="T74" fmla="*/ 255 w 3474"/>
              <a:gd name="T75" fmla="*/ 2675 h 3518"/>
              <a:gd name="T76" fmla="*/ 117 w 3474"/>
              <a:gd name="T77" fmla="*/ 2394 h 3518"/>
              <a:gd name="T78" fmla="*/ 30 w 3474"/>
              <a:gd name="T79" fmla="*/ 2087 h 3518"/>
              <a:gd name="T80" fmla="*/ 0 w 3474"/>
              <a:gd name="T81" fmla="*/ 1759 h 3518"/>
              <a:gd name="T82" fmla="*/ 30 w 3474"/>
              <a:gd name="T83" fmla="*/ 1431 h 3518"/>
              <a:gd name="T84" fmla="*/ 117 w 3474"/>
              <a:gd name="T85" fmla="*/ 1124 h 3518"/>
              <a:gd name="T86" fmla="*/ 255 w 3474"/>
              <a:gd name="T87" fmla="*/ 843 h 3518"/>
              <a:gd name="T88" fmla="*/ 439 w 3474"/>
              <a:gd name="T89" fmla="*/ 592 h 3518"/>
              <a:gd name="T90" fmla="*/ 663 w 3474"/>
              <a:gd name="T91" fmla="*/ 379 h 3518"/>
              <a:gd name="T92" fmla="*/ 921 w 3474"/>
              <a:gd name="T93" fmla="*/ 207 h 3518"/>
              <a:gd name="T94" fmla="*/ 1208 w 3474"/>
              <a:gd name="T95" fmla="*/ 84 h 3518"/>
              <a:gd name="T96" fmla="*/ 1519 w 3474"/>
              <a:gd name="T97" fmla="*/ 15 h 35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3474" h="3518">
                <a:moveTo>
                  <a:pt x="1891" y="800"/>
                </a:moveTo>
                <a:lnTo>
                  <a:pt x="1841" y="801"/>
                </a:lnTo>
                <a:lnTo>
                  <a:pt x="1795" y="807"/>
                </a:lnTo>
                <a:lnTo>
                  <a:pt x="1753" y="816"/>
                </a:lnTo>
                <a:lnTo>
                  <a:pt x="1715" y="829"/>
                </a:lnTo>
                <a:lnTo>
                  <a:pt x="1679" y="843"/>
                </a:lnTo>
                <a:lnTo>
                  <a:pt x="1647" y="860"/>
                </a:lnTo>
                <a:lnTo>
                  <a:pt x="1619" y="880"/>
                </a:lnTo>
                <a:lnTo>
                  <a:pt x="1593" y="902"/>
                </a:lnTo>
                <a:lnTo>
                  <a:pt x="1570" y="925"/>
                </a:lnTo>
                <a:lnTo>
                  <a:pt x="1551" y="951"/>
                </a:lnTo>
                <a:lnTo>
                  <a:pt x="1532" y="977"/>
                </a:lnTo>
                <a:lnTo>
                  <a:pt x="1518" y="1005"/>
                </a:lnTo>
                <a:lnTo>
                  <a:pt x="1505" y="1033"/>
                </a:lnTo>
                <a:lnTo>
                  <a:pt x="1494" y="1062"/>
                </a:lnTo>
                <a:lnTo>
                  <a:pt x="1485" y="1090"/>
                </a:lnTo>
                <a:lnTo>
                  <a:pt x="1479" y="1119"/>
                </a:lnTo>
                <a:lnTo>
                  <a:pt x="1473" y="1148"/>
                </a:lnTo>
                <a:lnTo>
                  <a:pt x="1470" y="1175"/>
                </a:lnTo>
                <a:lnTo>
                  <a:pt x="1468" y="1201"/>
                </a:lnTo>
                <a:lnTo>
                  <a:pt x="1468" y="1228"/>
                </a:lnTo>
                <a:lnTo>
                  <a:pt x="1468" y="1461"/>
                </a:lnTo>
                <a:lnTo>
                  <a:pt x="1269" y="1461"/>
                </a:lnTo>
                <a:lnTo>
                  <a:pt x="1269" y="1821"/>
                </a:lnTo>
                <a:lnTo>
                  <a:pt x="1468" y="1821"/>
                </a:lnTo>
                <a:lnTo>
                  <a:pt x="1468" y="2840"/>
                </a:lnTo>
                <a:lnTo>
                  <a:pt x="1886" y="2840"/>
                </a:lnTo>
                <a:lnTo>
                  <a:pt x="1886" y="1821"/>
                </a:lnTo>
                <a:lnTo>
                  <a:pt x="2169" y="1821"/>
                </a:lnTo>
                <a:lnTo>
                  <a:pt x="2206" y="1461"/>
                </a:lnTo>
                <a:lnTo>
                  <a:pt x="1886" y="1461"/>
                </a:lnTo>
                <a:lnTo>
                  <a:pt x="1886" y="1249"/>
                </a:lnTo>
                <a:lnTo>
                  <a:pt x="1889" y="1225"/>
                </a:lnTo>
                <a:lnTo>
                  <a:pt x="1894" y="1205"/>
                </a:lnTo>
                <a:lnTo>
                  <a:pt x="1902" y="1188"/>
                </a:lnTo>
                <a:lnTo>
                  <a:pt x="1911" y="1175"/>
                </a:lnTo>
                <a:lnTo>
                  <a:pt x="1923" y="1165"/>
                </a:lnTo>
                <a:lnTo>
                  <a:pt x="1936" y="1159"/>
                </a:lnTo>
                <a:lnTo>
                  <a:pt x="1949" y="1154"/>
                </a:lnTo>
                <a:lnTo>
                  <a:pt x="1962" y="1152"/>
                </a:lnTo>
                <a:lnTo>
                  <a:pt x="1975" y="1151"/>
                </a:lnTo>
                <a:lnTo>
                  <a:pt x="2200" y="1151"/>
                </a:lnTo>
                <a:lnTo>
                  <a:pt x="2200" y="801"/>
                </a:lnTo>
                <a:lnTo>
                  <a:pt x="1891" y="800"/>
                </a:lnTo>
                <a:close/>
                <a:moveTo>
                  <a:pt x="1738" y="0"/>
                </a:moveTo>
                <a:lnTo>
                  <a:pt x="1847" y="5"/>
                </a:lnTo>
                <a:lnTo>
                  <a:pt x="1955" y="15"/>
                </a:lnTo>
                <a:lnTo>
                  <a:pt x="2060" y="31"/>
                </a:lnTo>
                <a:lnTo>
                  <a:pt x="2165" y="54"/>
                </a:lnTo>
                <a:lnTo>
                  <a:pt x="2266" y="84"/>
                </a:lnTo>
                <a:lnTo>
                  <a:pt x="2365" y="119"/>
                </a:lnTo>
                <a:lnTo>
                  <a:pt x="2460" y="161"/>
                </a:lnTo>
                <a:lnTo>
                  <a:pt x="2554" y="207"/>
                </a:lnTo>
                <a:lnTo>
                  <a:pt x="2643" y="259"/>
                </a:lnTo>
                <a:lnTo>
                  <a:pt x="2729" y="316"/>
                </a:lnTo>
                <a:lnTo>
                  <a:pt x="2811" y="379"/>
                </a:lnTo>
                <a:lnTo>
                  <a:pt x="2890" y="445"/>
                </a:lnTo>
                <a:lnTo>
                  <a:pt x="2965" y="516"/>
                </a:lnTo>
                <a:lnTo>
                  <a:pt x="3035" y="592"/>
                </a:lnTo>
                <a:lnTo>
                  <a:pt x="3101" y="671"/>
                </a:lnTo>
                <a:lnTo>
                  <a:pt x="3163" y="755"/>
                </a:lnTo>
                <a:lnTo>
                  <a:pt x="3220" y="843"/>
                </a:lnTo>
                <a:lnTo>
                  <a:pt x="3271" y="933"/>
                </a:lnTo>
                <a:lnTo>
                  <a:pt x="3316" y="1028"/>
                </a:lnTo>
                <a:lnTo>
                  <a:pt x="3358" y="1124"/>
                </a:lnTo>
                <a:lnTo>
                  <a:pt x="3393" y="1225"/>
                </a:lnTo>
                <a:lnTo>
                  <a:pt x="3422" y="1327"/>
                </a:lnTo>
                <a:lnTo>
                  <a:pt x="3445" y="1431"/>
                </a:lnTo>
                <a:lnTo>
                  <a:pt x="3461" y="1539"/>
                </a:lnTo>
                <a:lnTo>
                  <a:pt x="3471" y="1648"/>
                </a:lnTo>
                <a:lnTo>
                  <a:pt x="3474" y="1759"/>
                </a:lnTo>
                <a:lnTo>
                  <a:pt x="3471" y="1870"/>
                </a:lnTo>
                <a:lnTo>
                  <a:pt x="3461" y="1979"/>
                </a:lnTo>
                <a:lnTo>
                  <a:pt x="3445" y="2087"/>
                </a:lnTo>
                <a:lnTo>
                  <a:pt x="3422" y="2191"/>
                </a:lnTo>
                <a:lnTo>
                  <a:pt x="3393" y="2294"/>
                </a:lnTo>
                <a:lnTo>
                  <a:pt x="3358" y="2394"/>
                </a:lnTo>
                <a:lnTo>
                  <a:pt x="3316" y="2491"/>
                </a:lnTo>
                <a:lnTo>
                  <a:pt x="3271" y="2585"/>
                </a:lnTo>
                <a:lnTo>
                  <a:pt x="3220" y="2675"/>
                </a:lnTo>
                <a:lnTo>
                  <a:pt x="3163" y="2763"/>
                </a:lnTo>
                <a:lnTo>
                  <a:pt x="3101" y="2847"/>
                </a:lnTo>
                <a:lnTo>
                  <a:pt x="3035" y="2926"/>
                </a:lnTo>
                <a:lnTo>
                  <a:pt x="2965" y="3002"/>
                </a:lnTo>
                <a:lnTo>
                  <a:pt x="2890" y="3074"/>
                </a:lnTo>
                <a:lnTo>
                  <a:pt x="2811" y="3140"/>
                </a:lnTo>
                <a:lnTo>
                  <a:pt x="2729" y="3202"/>
                </a:lnTo>
                <a:lnTo>
                  <a:pt x="2643" y="3260"/>
                </a:lnTo>
                <a:lnTo>
                  <a:pt x="2554" y="3311"/>
                </a:lnTo>
                <a:lnTo>
                  <a:pt x="2460" y="3357"/>
                </a:lnTo>
                <a:lnTo>
                  <a:pt x="2365" y="3399"/>
                </a:lnTo>
                <a:lnTo>
                  <a:pt x="2266" y="3434"/>
                </a:lnTo>
                <a:lnTo>
                  <a:pt x="2165" y="3464"/>
                </a:lnTo>
                <a:lnTo>
                  <a:pt x="2060" y="3487"/>
                </a:lnTo>
                <a:lnTo>
                  <a:pt x="1955" y="3504"/>
                </a:lnTo>
                <a:lnTo>
                  <a:pt x="1847" y="3514"/>
                </a:lnTo>
                <a:lnTo>
                  <a:pt x="1738" y="3518"/>
                </a:lnTo>
                <a:lnTo>
                  <a:pt x="1628" y="3514"/>
                </a:lnTo>
                <a:lnTo>
                  <a:pt x="1519" y="3504"/>
                </a:lnTo>
                <a:lnTo>
                  <a:pt x="1414" y="3487"/>
                </a:lnTo>
                <a:lnTo>
                  <a:pt x="1310" y="3464"/>
                </a:lnTo>
                <a:lnTo>
                  <a:pt x="1208" y="3434"/>
                </a:lnTo>
                <a:lnTo>
                  <a:pt x="1110" y="3399"/>
                </a:lnTo>
                <a:lnTo>
                  <a:pt x="1014" y="3357"/>
                </a:lnTo>
                <a:lnTo>
                  <a:pt x="921" y="3311"/>
                </a:lnTo>
                <a:lnTo>
                  <a:pt x="831" y="3260"/>
                </a:lnTo>
                <a:lnTo>
                  <a:pt x="745" y="3202"/>
                </a:lnTo>
                <a:lnTo>
                  <a:pt x="663" y="3140"/>
                </a:lnTo>
                <a:lnTo>
                  <a:pt x="585" y="3074"/>
                </a:lnTo>
                <a:lnTo>
                  <a:pt x="510" y="3002"/>
                </a:lnTo>
                <a:lnTo>
                  <a:pt x="439" y="2926"/>
                </a:lnTo>
                <a:lnTo>
                  <a:pt x="373" y="2847"/>
                </a:lnTo>
                <a:lnTo>
                  <a:pt x="312" y="2763"/>
                </a:lnTo>
                <a:lnTo>
                  <a:pt x="255" y="2675"/>
                </a:lnTo>
                <a:lnTo>
                  <a:pt x="204" y="2585"/>
                </a:lnTo>
                <a:lnTo>
                  <a:pt x="157" y="2491"/>
                </a:lnTo>
                <a:lnTo>
                  <a:pt x="117" y="2394"/>
                </a:lnTo>
                <a:lnTo>
                  <a:pt x="83" y="2294"/>
                </a:lnTo>
                <a:lnTo>
                  <a:pt x="53" y="2191"/>
                </a:lnTo>
                <a:lnTo>
                  <a:pt x="30" y="2087"/>
                </a:lnTo>
                <a:lnTo>
                  <a:pt x="14" y="1979"/>
                </a:lnTo>
                <a:lnTo>
                  <a:pt x="3" y="1870"/>
                </a:lnTo>
                <a:lnTo>
                  <a:pt x="0" y="1759"/>
                </a:lnTo>
                <a:lnTo>
                  <a:pt x="3" y="1648"/>
                </a:lnTo>
                <a:lnTo>
                  <a:pt x="14" y="1539"/>
                </a:lnTo>
                <a:lnTo>
                  <a:pt x="30" y="1431"/>
                </a:lnTo>
                <a:lnTo>
                  <a:pt x="53" y="1327"/>
                </a:lnTo>
                <a:lnTo>
                  <a:pt x="83" y="1225"/>
                </a:lnTo>
                <a:lnTo>
                  <a:pt x="117" y="1124"/>
                </a:lnTo>
                <a:lnTo>
                  <a:pt x="157" y="1028"/>
                </a:lnTo>
                <a:lnTo>
                  <a:pt x="204" y="933"/>
                </a:lnTo>
                <a:lnTo>
                  <a:pt x="255" y="843"/>
                </a:lnTo>
                <a:lnTo>
                  <a:pt x="312" y="755"/>
                </a:lnTo>
                <a:lnTo>
                  <a:pt x="373" y="671"/>
                </a:lnTo>
                <a:lnTo>
                  <a:pt x="439" y="592"/>
                </a:lnTo>
                <a:lnTo>
                  <a:pt x="510" y="516"/>
                </a:lnTo>
                <a:lnTo>
                  <a:pt x="585" y="445"/>
                </a:lnTo>
                <a:lnTo>
                  <a:pt x="663" y="379"/>
                </a:lnTo>
                <a:lnTo>
                  <a:pt x="745" y="316"/>
                </a:lnTo>
                <a:lnTo>
                  <a:pt x="831" y="259"/>
                </a:lnTo>
                <a:lnTo>
                  <a:pt x="921" y="207"/>
                </a:lnTo>
                <a:lnTo>
                  <a:pt x="1014" y="161"/>
                </a:lnTo>
                <a:lnTo>
                  <a:pt x="1110" y="119"/>
                </a:lnTo>
                <a:lnTo>
                  <a:pt x="1208" y="84"/>
                </a:lnTo>
                <a:lnTo>
                  <a:pt x="1310" y="54"/>
                </a:lnTo>
                <a:lnTo>
                  <a:pt x="1414" y="31"/>
                </a:lnTo>
                <a:lnTo>
                  <a:pt x="1519" y="15"/>
                </a:lnTo>
                <a:lnTo>
                  <a:pt x="1628" y="5"/>
                </a:lnTo>
                <a:lnTo>
                  <a:pt x="1738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sz="16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" name="Freeform 19"/>
          <p:cNvSpPr>
            <a:spLocks noEditPoints="1"/>
          </p:cNvSpPr>
          <p:nvPr/>
        </p:nvSpPr>
        <p:spPr bwMode="auto">
          <a:xfrm>
            <a:off x="7564185" y="5994580"/>
            <a:ext cx="503527" cy="509901"/>
          </a:xfrm>
          <a:custGeom>
            <a:avLst/>
            <a:gdLst>
              <a:gd name="T0" fmla="*/ 1968 w 3474"/>
              <a:gd name="T1" fmla="*/ 985 h 3518"/>
              <a:gd name="T2" fmla="*/ 1814 w 3474"/>
              <a:gd name="T3" fmla="*/ 1094 h 3518"/>
              <a:gd name="T4" fmla="*/ 1724 w 3474"/>
              <a:gd name="T5" fmla="*/ 1263 h 3518"/>
              <a:gd name="T6" fmla="*/ 1722 w 3474"/>
              <a:gd name="T7" fmla="*/ 1454 h 3518"/>
              <a:gd name="T8" fmla="*/ 1405 w 3474"/>
              <a:gd name="T9" fmla="*/ 1392 h 3518"/>
              <a:gd name="T10" fmla="*/ 1126 w 3474"/>
              <a:gd name="T11" fmla="*/ 1247 h 3518"/>
              <a:gd name="T12" fmla="*/ 899 w 3474"/>
              <a:gd name="T13" fmla="*/ 1032 h 3518"/>
              <a:gd name="T14" fmla="*/ 846 w 3474"/>
              <a:gd name="T15" fmla="*/ 1192 h 3518"/>
              <a:gd name="T16" fmla="*/ 873 w 3474"/>
              <a:gd name="T17" fmla="*/ 1384 h 3518"/>
              <a:gd name="T18" fmla="*/ 984 w 3474"/>
              <a:gd name="T19" fmla="*/ 1542 h 3518"/>
              <a:gd name="T20" fmla="*/ 883 w 3474"/>
              <a:gd name="T21" fmla="*/ 1541 h 3518"/>
              <a:gd name="T22" fmla="*/ 844 w 3474"/>
              <a:gd name="T23" fmla="*/ 1579 h 3518"/>
              <a:gd name="T24" fmla="*/ 918 w 3474"/>
              <a:gd name="T25" fmla="*/ 1765 h 3518"/>
              <a:gd name="T26" fmla="*/ 1067 w 3474"/>
              <a:gd name="T27" fmla="*/ 1891 h 3518"/>
              <a:gd name="T28" fmla="*/ 1092 w 3474"/>
              <a:gd name="T29" fmla="*/ 1936 h 3518"/>
              <a:gd name="T30" fmla="*/ 1000 w 3474"/>
              <a:gd name="T31" fmla="*/ 1977 h 3518"/>
              <a:gd name="T32" fmla="*/ 1121 w 3474"/>
              <a:gd name="T33" fmla="*/ 2130 h 3518"/>
              <a:gd name="T34" fmla="*/ 1303 w 3474"/>
              <a:gd name="T35" fmla="*/ 2207 h 3518"/>
              <a:gd name="T36" fmla="*/ 1187 w 3474"/>
              <a:gd name="T37" fmla="*/ 2314 h 3518"/>
              <a:gd name="T38" fmla="*/ 928 w 3474"/>
              <a:gd name="T39" fmla="*/ 2382 h 3518"/>
              <a:gd name="T40" fmla="*/ 830 w 3474"/>
              <a:gd name="T41" fmla="*/ 2419 h 3518"/>
              <a:gd name="T42" fmla="*/ 1129 w 3474"/>
              <a:gd name="T43" fmla="*/ 2534 h 3518"/>
              <a:gd name="T44" fmla="*/ 1459 w 3474"/>
              <a:gd name="T45" fmla="*/ 2558 h 3518"/>
              <a:gd name="T46" fmla="*/ 1762 w 3474"/>
              <a:gd name="T47" fmla="*/ 2497 h 3518"/>
              <a:gd name="T48" fmla="*/ 2017 w 3474"/>
              <a:gd name="T49" fmla="*/ 2367 h 3518"/>
              <a:gd name="T50" fmla="*/ 2220 w 3474"/>
              <a:gd name="T51" fmla="*/ 2186 h 3518"/>
              <a:gd name="T52" fmla="*/ 2372 w 3474"/>
              <a:gd name="T53" fmla="*/ 1965 h 3518"/>
              <a:gd name="T54" fmla="*/ 2469 w 3474"/>
              <a:gd name="T55" fmla="*/ 1722 h 3518"/>
              <a:gd name="T56" fmla="*/ 2511 w 3474"/>
              <a:gd name="T57" fmla="*/ 1471 h 3518"/>
              <a:gd name="T58" fmla="*/ 2600 w 3474"/>
              <a:gd name="T59" fmla="*/ 1282 h 3518"/>
              <a:gd name="T60" fmla="*/ 2657 w 3474"/>
              <a:gd name="T61" fmla="*/ 1170 h 3518"/>
              <a:gd name="T62" fmla="*/ 2522 w 3474"/>
              <a:gd name="T63" fmla="*/ 1184 h 3518"/>
              <a:gd name="T64" fmla="*/ 2641 w 3474"/>
              <a:gd name="T65" fmla="*/ 1033 h 3518"/>
              <a:gd name="T66" fmla="*/ 2471 w 3474"/>
              <a:gd name="T67" fmla="*/ 1068 h 3518"/>
              <a:gd name="T68" fmla="*/ 2295 w 3474"/>
              <a:gd name="T69" fmla="*/ 1002 h 3518"/>
              <a:gd name="T70" fmla="*/ 2112 w 3474"/>
              <a:gd name="T71" fmla="*/ 957 h 3518"/>
              <a:gd name="T72" fmla="*/ 2060 w 3474"/>
              <a:gd name="T73" fmla="*/ 31 h 3518"/>
              <a:gd name="T74" fmla="*/ 2460 w 3474"/>
              <a:gd name="T75" fmla="*/ 161 h 3518"/>
              <a:gd name="T76" fmla="*/ 2811 w 3474"/>
              <a:gd name="T77" fmla="*/ 379 h 3518"/>
              <a:gd name="T78" fmla="*/ 3101 w 3474"/>
              <a:gd name="T79" fmla="*/ 671 h 3518"/>
              <a:gd name="T80" fmla="*/ 3316 w 3474"/>
              <a:gd name="T81" fmla="*/ 1028 h 3518"/>
              <a:gd name="T82" fmla="*/ 3445 w 3474"/>
              <a:gd name="T83" fmla="*/ 1431 h 3518"/>
              <a:gd name="T84" fmla="*/ 3471 w 3474"/>
              <a:gd name="T85" fmla="*/ 1870 h 3518"/>
              <a:gd name="T86" fmla="*/ 3393 w 3474"/>
              <a:gd name="T87" fmla="*/ 2294 h 3518"/>
              <a:gd name="T88" fmla="*/ 3220 w 3474"/>
              <a:gd name="T89" fmla="*/ 2675 h 3518"/>
              <a:gd name="T90" fmla="*/ 2965 w 3474"/>
              <a:gd name="T91" fmla="*/ 3002 h 3518"/>
              <a:gd name="T92" fmla="*/ 2643 w 3474"/>
              <a:gd name="T93" fmla="*/ 3260 h 3518"/>
              <a:gd name="T94" fmla="*/ 2266 w 3474"/>
              <a:gd name="T95" fmla="*/ 3434 h 3518"/>
              <a:gd name="T96" fmla="*/ 1847 w 3474"/>
              <a:gd name="T97" fmla="*/ 3514 h 3518"/>
              <a:gd name="T98" fmla="*/ 1414 w 3474"/>
              <a:gd name="T99" fmla="*/ 3487 h 3518"/>
              <a:gd name="T100" fmla="*/ 1014 w 3474"/>
              <a:gd name="T101" fmla="*/ 3357 h 3518"/>
              <a:gd name="T102" fmla="*/ 663 w 3474"/>
              <a:gd name="T103" fmla="*/ 3140 h 3518"/>
              <a:gd name="T104" fmla="*/ 373 w 3474"/>
              <a:gd name="T105" fmla="*/ 2847 h 3518"/>
              <a:gd name="T106" fmla="*/ 157 w 3474"/>
              <a:gd name="T107" fmla="*/ 2491 h 3518"/>
              <a:gd name="T108" fmla="*/ 30 w 3474"/>
              <a:gd name="T109" fmla="*/ 2087 h 3518"/>
              <a:gd name="T110" fmla="*/ 3 w 3474"/>
              <a:gd name="T111" fmla="*/ 1648 h 3518"/>
              <a:gd name="T112" fmla="*/ 83 w 3474"/>
              <a:gd name="T113" fmla="*/ 1225 h 3518"/>
              <a:gd name="T114" fmla="*/ 255 w 3474"/>
              <a:gd name="T115" fmla="*/ 843 h 3518"/>
              <a:gd name="T116" fmla="*/ 510 w 3474"/>
              <a:gd name="T117" fmla="*/ 516 h 3518"/>
              <a:gd name="T118" fmla="*/ 831 w 3474"/>
              <a:gd name="T119" fmla="*/ 259 h 3518"/>
              <a:gd name="T120" fmla="*/ 1208 w 3474"/>
              <a:gd name="T121" fmla="*/ 84 h 3518"/>
              <a:gd name="T122" fmla="*/ 1628 w 3474"/>
              <a:gd name="T123" fmla="*/ 5 h 35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474" h="3518">
                <a:moveTo>
                  <a:pt x="2112" y="957"/>
                </a:moveTo>
                <a:lnTo>
                  <a:pt x="2061" y="961"/>
                </a:lnTo>
                <a:lnTo>
                  <a:pt x="2014" y="970"/>
                </a:lnTo>
                <a:lnTo>
                  <a:pt x="1968" y="985"/>
                </a:lnTo>
                <a:lnTo>
                  <a:pt x="1924" y="1005"/>
                </a:lnTo>
                <a:lnTo>
                  <a:pt x="1883" y="1030"/>
                </a:lnTo>
                <a:lnTo>
                  <a:pt x="1846" y="1060"/>
                </a:lnTo>
                <a:lnTo>
                  <a:pt x="1814" y="1094"/>
                </a:lnTo>
                <a:lnTo>
                  <a:pt x="1784" y="1131"/>
                </a:lnTo>
                <a:lnTo>
                  <a:pt x="1759" y="1172"/>
                </a:lnTo>
                <a:lnTo>
                  <a:pt x="1739" y="1216"/>
                </a:lnTo>
                <a:lnTo>
                  <a:pt x="1724" y="1263"/>
                </a:lnTo>
                <a:lnTo>
                  <a:pt x="1716" y="1311"/>
                </a:lnTo>
                <a:lnTo>
                  <a:pt x="1713" y="1362"/>
                </a:lnTo>
                <a:lnTo>
                  <a:pt x="1715" y="1409"/>
                </a:lnTo>
                <a:lnTo>
                  <a:pt x="1722" y="1454"/>
                </a:lnTo>
                <a:lnTo>
                  <a:pt x="1640" y="1448"/>
                </a:lnTo>
                <a:lnTo>
                  <a:pt x="1559" y="1435"/>
                </a:lnTo>
                <a:lnTo>
                  <a:pt x="1481" y="1416"/>
                </a:lnTo>
                <a:lnTo>
                  <a:pt x="1405" y="1392"/>
                </a:lnTo>
                <a:lnTo>
                  <a:pt x="1331" y="1363"/>
                </a:lnTo>
                <a:lnTo>
                  <a:pt x="1259" y="1329"/>
                </a:lnTo>
                <a:lnTo>
                  <a:pt x="1191" y="1289"/>
                </a:lnTo>
                <a:lnTo>
                  <a:pt x="1126" y="1247"/>
                </a:lnTo>
                <a:lnTo>
                  <a:pt x="1064" y="1198"/>
                </a:lnTo>
                <a:lnTo>
                  <a:pt x="1005" y="1146"/>
                </a:lnTo>
                <a:lnTo>
                  <a:pt x="950" y="1091"/>
                </a:lnTo>
                <a:lnTo>
                  <a:pt x="899" y="1032"/>
                </a:lnTo>
                <a:lnTo>
                  <a:pt x="880" y="1068"/>
                </a:lnTo>
                <a:lnTo>
                  <a:pt x="865" y="1108"/>
                </a:lnTo>
                <a:lnTo>
                  <a:pt x="854" y="1149"/>
                </a:lnTo>
                <a:lnTo>
                  <a:pt x="846" y="1192"/>
                </a:lnTo>
                <a:lnTo>
                  <a:pt x="844" y="1236"/>
                </a:lnTo>
                <a:lnTo>
                  <a:pt x="848" y="1287"/>
                </a:lnTo>
                <a:lnTo>
                  <a:pt x="857" y="1337"/>
                </a:lnTo>
                <a:lnTo>
                  <a:pt x="873" y="1384"/>
                </a:lnTo>
                <a:lnTo>
                  <a:pt x="893" y="1429"/>
                </a:lnTo>
                <a:lnTo>
                  <a:pt x="919" y="1471"/>
                </a:lnTo>
                <a:lnTo>
                  <a:pt x="950" y="1508"/>
                </a:lnTo>
                <a:lnTo>
                  <a:pt x="984" y="1542"/>
                </a:lnTo>
                <a:lnTo>
                  <a:pt x="1022" y="1572"/>
                </a:lnTo>
                <a:lnTo>
                  <a:pt x="974" y="1568"/>
                </a:lnTo>
                <a:lnTo>
                  <a:pt x="928" y="1557"/>
                </a:lnTo>
                <a:lnTo>
                  <a:pt x="883" y="1541"/>
                </a:lnTo>
                <a:lnTo>
                  <a:pt x="841" y="1522"/>
                </a:lnTo>
                <a:lnTo>
                  <a:pt x="841" y="1524"/>
                </a:lnTo>
                <a:lnTo>
                  <a:pt x="841" y="1527"/>
                </a:lnTo>
                <a:lnTo>
                  <a:pt x="844" y="1579"/>
                </a:lnTo>
                <a:lnTo>
                  <a:pt x="854" y="1629"/>
                </a:lnTo>
                <a:lnTo>
                  <a:pt x="870" y="1678"/>
                </a:lnTo>
                <a:lnTo>
                  <a:pt x="891" y="1723"/>
                </a:lnTo>
                <a:lnTo>
                  <a:pt x="918" y="1765"/>
                </a:lnTo>
                <a:lnTo>
                  <a:pt x="949" y="1803"/>
                </a:lnTo>
                <a:lnTo>
                  <a:pt x="984" y="1837"/>
                </a:lnTo>
                <a:lnTo>
                  <a:pt x="1025" y="1867"/>
                </a:lnTo>
                <a:lnTo>
                  <a:pt x="1067" y="1891"/>
                </a:lnTo>
                <a:lnTo>
                  <a:pt x="1113" y="1910"/>
                </a:lnTo>
                <a:lnTo>
                  <a:pt x="1162" y="1923"/>
                </a:lnTo>
                <a:lnTo>
                  <a:pt x="1128" y="1931"/>
                </a:lnTo>
                <a:lnTo>
                  <a:pt x="1092" y="1936"/>
                </a:lnTo>
                <a:lnTo>
                  <a:pt x="1056" y="1937"/>
                </a:lnTo>
                <a:lnTo>
                  <a:pt x="1018" y="1935"/>
                </a:lnTo>
                <a:lnTo>
                  <a:pt x="981" y="1930"/>
                </a:lnTo>
                <a:lnTo>
                  <a:pt x="1000" y="1977"/>
                </a:lnTo>
                <a:lnTo>
                  <a:pt x="1024" y="2021"/>
                </a:lnTo>
                <a:lnTo>
                  <a:pt x="1052" y="2062"/>
                </a:lnTo>
                <a:lnTo>
                  <a:pt x="1084" y="2098"/>
                </a:lnTo>
                <a:lnTo>
                  <a:pt x="1121" y="2130"/>
                </a:lnTo>
                <a:lnTo>
                  <a:pt x="1163" y="2157"/>
                </a:lnTo>
                <a:lnTo>
                  <a:pt x="1206" y="2179"/>
                </a:lnTo>
                <a:lnTo>
                  <a:pt x="1254" y="2196"/>
                </a:lnTo>
                <a:lnTo>
                  <a:pt x="1303" y="2207"/>
                </a:lnTo>
                <a:lnTo>
                  <a:pt x="1355" y="2211"/>
                </a:lnTo>
                <a:lnTo>
                  <a:pt x="1302" y="2250"/>
                </a:lnTo>
                <a:lnTo>
                  <a:pt x="1246" y="2284"/>
                </a:lnTo>
                <a:lnTo>
                  <a:pt x="1187" y="2314"/>
                </a:lnTo>
                <a:lnTo>
                  <a:pt x="1126" y="2339"/>
                </a:lnTo>
                <a:lnTo>
                  <a:pt x="1062" y="2359"/>
                </a:lnTo>
                <a:lnTo>
                  <a:pt x="995" y="2373"/>
                </a:lnTo>
                <a:lnTo>
                  <a:pt x="928" y="2382"/>
                </a:lnTo>
                <a:lnTo>
                  <a:pt x="858" y="2385"/>
                </a:lnTo>
                <a:lnTo>
                  <a:pt x="811" y="2383"/>
                </a:lnTo>
                <a:lnTo>
                  <a:pt x="763" y="2378"/>
                </a:lnTo>
                <a:lnTo>
                  <a:pt x="830" y="2419"/>
                </a:lnTo>
                <a:lnTo>
                  <a:pt x="902" y="2455"/>
                </a:lnTo>
                <a:lnTo>
                  <a:pt x="975" y="2487"/>
                </a:lnTo>
                <a:lnTo>
                  <a:pt x="1051" y="2513"/>
                </a:lnTo>
                <a:lnTo>
                  <a:pt x="1129" y="2534"/>
                </a:lnTo>
                <a:lnTo>
                  <a:pt x="1209" y="2548"/>
                </a:lnTo>
                <a:lnTo>
                  <a:pt x="1292" y="2558"/>
                </a:lnTo>
                <a:lnTo>
                  <a:pt x="1376" y="2561"/>
                </a:lnTo>
                <a:lnTo>
                  <a:pt x="1459" y="2558"/>
                </a:lnTo>
                <a:lnTo>
                  <a:pt x="1540" y="2550"/>
                </a:lnTo>
                <a:lnTo>
                  <a:pt x="1617" y="2537"/>
                </a:lnTo>
                <a:lnTo>
                  <a:pt x="1691" y="2519"/>
                </a:lnTo>
                <a:lnTo>
                  <a:pt x="1762" y="2497"/>
                </a:lnTo>
                <a:lnTo>
                  <a:pt x="1831" y="2471"/>
                </a:lnTo>
                <a:lnTo>
                  <a:pt x="1896" y="2440"/>
                </a:lnTo>
                <a:lnTo>
                  <a:pt x="1958" y="2406"/>
                </a:lnTo>
                <a:lnTo>
                  <a:pt x="2017" y="2367"/>
                </a:lnTo>
                <a:lnTo>
                  <a:pt x="2072" y="2327"/>
                </a:lnTo>
                <a:lnTo>
                  <a:pt x="2125" y="2283"/>
                </a:lnTo>
                <a:lnTo>
                  <a:pt x="2174" y="2235"/>
                </a:lnTo>
                <a:lnTo>
                  <a:pt x="2220" y="2186"/>
                </a:lnTo>
                <a:lnTo>
                  <a:pt x="2263" y="2133"/>
                </a:lnTo>
                <a:lnTo>
                  <a:pt x="2303" y="2079"/>
                </a:lnTo>
                <a:lnTo>
                  <a:pt x="2338" y="2023"/>
                </a:lnTo>
                <a:lnTo>
                  <a:pt x="2372" y="1965"/>
                </a:lnTo>
                <a:lnTo>
                  <a:pt x="2401" y="1905"/>
                </a:lnTo>
                <a:lnTo>
                  <a:pt x="2428" y="1845"/>
                </a:lnTo>
                <a:lnTo>
                  <a:pt x="2450" y="1784"/>
                </a:lnTo>
                <a:lnTo>
                  <a:pt x="2469" y="1722"/>
                </a:lnTo>
                <a:lnTo>
                  <a:pt x="2485" y="1659"/>
                </a:lnTo>
                <a:lnTo>
                  <a:pt x="2497" y="1596"/>
                </a:lnTo>
                <a:lnTo>
                  <a:pt x="2506" y="1534"/>
                </a:lnTo>
                <a:lnTo>
                  <a:pt x="2511" y="1471"/>
                </a:lnTo>
                <a:lnTo>
                  <a:pt x="2513" y="1409"/>
                </a:lnTo>
                <a:lnTo>
                  <a:pt x="2512" y="1357"/>
                </a:lnTo>
                <a:lnTo>
                  <a:pt x="2558" y="1321"/>
                </a:lnTo>
                <a:lnTo>
                  <a:pt x="2600" y="1282"/>
                </a:lnTo>
                <a:lnTo>
                  <a:pt x="2641" y="1240"/>
                </a:lnTo>
                <a:lnTo>
                  <a:pt x="2677" y="1195"/>
                </a:lnTo>
                <a:lnTo>
                  <a:pt x="2711" y="1148"/>
                </a:lnTo>
                <a:lnTo>
                  <a:pt x="2657" y="1170"/>
                </a:lnTo>
                <a:lnTo>
                  <a:pt x="2600" y="1188"/>
                </a:lnTo>
                <a:lnTo>
                  <a:pt x="2542" y="1201"/>
                </a:lnTo>
                <a:lnTo>
                  <a:pt x="2482" y="1211"/>
                </a:lnTo>
                <a:lnTo>
                  <a:pt x="2522" y="1184"/>
                </a:lnTo>
                <a:lnTo>
                  <a:pt x="2558" y="1152"/>
                </a:lnTo>
                <a:lnTo>
                  <a:pt x="2589" y="1116"/>
                </a:lnTo>
                <a:lnTo>
                  <a:pt x="2618" y="1076"/>
                </a:lnTo>
                <a:lnTo>
                  <a:pt x="2641" y="1033"/>
                </a:lnTo>
                <a:lnTo>
                  <a:pt x="2658" y="987"/>
                </a:lnTo>
                <a:lnTo>
                  <a:pt x="2598" y="1020"/>
                </a:lnTo>
                <a:lnTo>
                  <a:pt x="2536" y="1046"/>
                </a:lnTo>
                <a:lnTo>
                  <a:pt x="2471" y="1068"/>
                </a:lnTo>
                <a:lnTo>
                  <a:pt x="2404" y="1085"/>
                </a:lnTo>
                <a:lnTo>
                  <a:pt x="2371" y="1053"/>
                </a:lnTo>
                <a:lnTo>
                  <a:pt x="2334" y="1025"/>
                </a:lnTo>
                <a:lnTo>
                  <a:pt x="2295" y="1002"/>
                </a:lnTo>
                <a:lnTo>
                  <a:pt x="2253" y="984"/>
                </a:lnTo>
                <a:lnTo>
                  <a:pt x="2207" y="969"/>
                </a:lnTo>
                <a:lnTo>
                  <a:pt x="2160" y="961"/>
                </a:lnTo>
                <a:lnTo>
                  <a:pt x="2112" y="957"/>
                </a:lnTo>
                <a:close/>
                <a:moveTo>
                  <a:pt x="1738" y="0"/>
                </a:moveTo>
                <a:lnTo>
                  <a:pt x="1847" y="5"/>
                </a:lnTo>
                <a:lnTo>
                  <a:pt x="1955" y="15"/>
                </a:lnTo>
                <a:lnTo>
                  <a:pt x="2060" y="31"/>
                </a:lnTo>
                <a:lnTo>
                  <a:pt x="2165" y="54"/>
                </a:lnTo>
                <a:lnTo>
                  <a:pt x="2266" y="84"/>
                </a:lnTo>
                <a:lnTo>
                  <a:pt x="2365" y="119"/>
                </a:lnTo>
                <a:lnTo>
                  <a:pt x="2460" y="161"/>
                </a:lnTo>
                <a:lnTo>
                  <a:pt x="2554" y="207"/>
                </a:lnTo>
                <a:lnTo>
                  <a:pt x="2643" y="259"/>
                </a:lnTo>
                <a:lnTo>
                  <a:pt x="2729" y="316"/>
                </a:lnTo>
                <a:lnTo>
                  <a:pt x="2811" y="379"/>
                </a:lnTo>
                <a:lnTo>
                  <a:pt x="2890" y="445"/>
                </a:lnTo>
                <a:lnTo>
                  <a:pt x="2965" y="516"/>
                </a:lnTo>
                <a:lnTo>
                  <a:pt x="3035" y="592"/>
                </a:lnTo>
                <a:lnTo>
                  <a:pt x="3101" y="671"/>
                </a:lnTo>
                <a:lnTo>
                  <a:pt x="3163" y="755"/>
                </a:lnTo>
                <a:lnTo>
                  <a:pt x="3220" y="843"/>
                </a:lnTo>
                <a:lnTo>
                  <a:pt x="3271" y="933"/>
                </a:lnTo>
                <a:lnTo>
                  <a:pt x="3316" y="1028"/>
                </a:lnTo>
                <a:lnTo>
                  <a:pt x="3358" y="1124"/>
                </a:lnTo>
                <a:lnTo>
                  <a:pt x="3393" y="1225"/>
                </a:lnTo>
                <a:lnTo>
                  <a:pt x="3422" y="1327"/>
                </a:lnTo>
                <a:lnTo>
                  <a:pt x="3445" y="1431"/>
                </a:lnTo>
                <a:lnTo>
                  <a:pt x="3461" y="1539"/>
                </a:lnTo>
                <a:lnTo>
                  <a:pt x="3471" y="1648"/>
                </a:lnTo>
                <a:lnTo>
                  <a:pt x="3474" y="1759"/>
                </a:lnTo>
                <a:lnTo>
                  <a:pt x="3471" y="1870"/>
                </a:lnTo>
                <a:lnTo>
                  <a:pt x="3461" y="1979"/>
                </a:lnTo>
                <a:lnTo>
                  <a:pt x="3445" y="2087"/>
                </a:lnTo>
                <a:lnTo>
                  <a:pt x="3422" y="2191"/>
                </a:lnTo>
                <a:lnTo>
                  <a:pt x="3393" y="2294"/>
                </a:lnTo>
                <a:lnTo>
                  <a:pt x="3358" y="2394"/>
                </a:lnTo>
                <a:lnTo>
                  <a:pt x="3316" y="2491"/>
                </a:lnTo>
                <a:lnTo>
                  <a:pt x="3271" y="2585"/>
                </a:lnTo>
                <a:lnTo>
                  <a:pt x="3220" y="2675"/>
                </a:lnTo>
                <a:lnTo>
                  <a:pt x="3163" y="2763"/>
                </a:lnTo>
                <a:lnTo>
                  <a:pt x="3101" y="2847"/>
                </a:lnTo>
                <a:lnTo>
                  <a:pt x="3035" y="2926"/>
                </a:lnTo>
                <a:lnTo>
                  <a:pt x="2965" y="3002"/>
                </a:lnTo>
                <a:lnTo>
                  <a:pt x="2890" y="3074"/>
                </a:lnTo>
                <a:lnTo>
                  <a:pt x="2811" y="3140"/>
                </a:lnTo>
                <a:lnTo>
                  <a:pt x="2729" y="3202"/>
                </a:lnTo>
                <a:lnTo>
                  <a:pt x="2643" y="3260"/>
                </a:lnTo>
                <a:lnTo>
                  <a:pt x="2554" y="3311"/>
                </a:lnTo>
                <a:lnTo>
                  <a:pt x="2460" y="3357"/>
                </a:lnTo>
                <a:lnTo>
                  <a:pt x="2365" y="3399"/>
                </a:lnTo>
                <a:lnTo>
                  <a:pt x="2266" y="3434"/>
                </a:lnTo>
                <a:lnTo>
                  <a:pt x="2165" y="3464"/>
                </a:lnTo>
                <a:lnTo>
                  <a:pt x="2060" y="3487"/>
                </a:lnTo>
                <a:lnTo>
                  <a:pt x="1955" y="3504"/>
                </a:lnTo>
                <a:lnTo>
                  <a:pt x="1847" y="3514"/>
                </a:lnTo>
                <a:lnTo>
                  <a:pt x="1738" y="3518"/>
                </a:lnTo>
                <a:lnTo>
                  <a:pt x="1628" y="3514"/>
                </a:lnTo>
                <a:lnTo>
                  <a:pt x="1519" y="3504"/>
                </a:lnTo>
                <a:lnTo>
                  <a:pt x="1414" y="3487"/>
                </a:lnTo>
                <a:lnTo>
                  <a:pt x="1310" y="3464"/>
                </a:lnTo>
                <a:lnTo>
                  <a:pt x="1208" y="3434"/>
                </a:lnTo>
                <a:lnTo>
                  <a:pt x="1110" y="3399"/>
                </a:lnTo>
                <a:lnTo>
                  <a:pt x="1014" y="3357"/>
                </a:lnTo>
                <a:lnTo>
                  <a:pt x="921" y="3311"/>
                </a:lnTo>
                <a:lnTo>
                  <a:pt x="831" y="3260"/>
                </a:lnTo>
                <a:lnTo>
                  <a:pt x="745" y="3202"/>
                </a:lnTo>
                <a:lnTo>
                  <a:pt x="663" y="3140"/>
                </a:lnTo>
                <a:lnTo>
                  <a:pt x="585" y="3074"/>
                </a:lnTo>
                <a:lnTo>
                  <a:pt x="510" y="3002"/>
                </a:lnTo>
                <a:lnTo>
                  <a:pt x="439" y="2926"/>
                </a:lnTo>
                <a:lnTo>
                  <a:pt x="373" y="2847"/>
                </a:lnTo>
                <a:lnTo>
                  <a:pt x="312" y="2763"/>
                </a:lnTo>
                <a:lnTo>
                  <a:pt x="255" y="2675"/>
                </a:lnTo>
                <a:lnTo>
                  <a:pt x="204" y="2585"/>
                </a:lnTo>
                <a:lnTo>
                  <a:pt x="157" y="2491"/>
                </a:lnTo>
                <a:lnTo>
                  <a:pt x="117" y="2394"/>
                </a:lnTo>
                <a:lnTo>
                  <a:pt x="83" y="2294"/>
                </a:lnTo>
                <a:lnTo>
                  <a:pt x="53" y="2191"/>
                </a:lnTo>
                <a:lnTo>
                  <a:pt x="30" y="2087"/>
                </a:lnTo>
                <a:lnTo>
                  <a:pt x="14" y="1979"/>
                </a:lnTo>
                <a:lnTo>
                  <a:pt x="3" y="1870"/>
                </a:lnTo>
                <a:lnTo>
                  <a:pt x="0" y="1759"/>
                </a:lnTo>
                <a:lnTo>
                  <a:pt x="3" y="1648"/>
                </a:lnTo>
                <a:lnTo>
                  <a:pt x="14" y="1539"/>
                </a:lnTo>
                <a:lnTo>
                  <a:pt x="30" y="1431"/>
                </a:lnTo>
                <a:lnTo>
                  <a:pt x="53" y="1327"/>
                </a:lnTo>
                <a:lnTo>
                  <a:pt x="83" y="1225"/>
                </a:lnTo>
                <a:lnTo>
                  <a:pt x="117" y="1124"/>
                </a:lnTo>
                <a:lnTo>
                  <a:pt x="157" y="1028"/>
                </a:lnTo>
                <a:lnTo>
                  <a:pt x="204" y="933"/>
                </a:lnTo>
                <a:lnTo>
                  <a:pt x="255" y="843"/>
                </a:lnTo>
                <a:lnTo>
                  <a:pt x="312" y="755"/>
                </a:lnTo>
                <a:lnTo>
                  <a:pt x="373" y="671"/>
                </a:lnTo>
                <a:lnTo>
                  <a:pt x="439" y="592"/>
                </a:lnTo>
                <a:lnTo>
                  <a:pt x="510" y="516"/>
                </a:lnTo>
                <a:lnTo>
                  <a:pt x="585" y="445"/>
                </a:lnTo>
                <a:lnTo>
                  <a:pt x="663" y="379"/>
                </a:lnTo>
                <a:lnTo>
                  <a:pt x="745" y="316"/>
                </a:lnTo>
                <a:lnTo>
                  <a:pt x="831" y="259"/>
                </a:lnTo>
                <a:lnTo>
                  <a:pt x="921" y="207"/>
                </a:lnTo>
                <a:lnTo>
                  <a:pt x="1014" y="161"/>
                </a:lnTo>
                <a:lnTo>
                  <a:pt x="1110" y="119"/>
                </a:lnTo>
                <a:lnTo>
                  <a:pt x="1208" y="84"/>
                </a:lnTo>
                <a:lnTo>
                  <a:pt x="1310" y="54"/>
                </a:lnTo>
                <a:lnTo>
                  <a:pt x="1414" y="31"/>
                </a:lnTo>
                <a:lnTo>
                  <a:pt x="1519" y="15"/>
                </a:lnTo>
                <a:lnTo>
                  <a:pt x="1628" y="5"/>
                </a:lnTo>
                <a:lnTo>
                  <a:pt x="1738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sz="16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10" name="Group 4"/>
          <p:cNvGrpSpPr>
            <a:grpSpLocks noChangeAspect="1"/>
          </p:cNvGrpSpPr>
          <p:nvPr/>
        </p:nvGrpSpPr>
        <p:grpSpPr bwMode="auto">
          <a:xfrm>
            <a:off x="9837731" y="5974835"/>
            <a:ext cx="523025" cy="529646"/>
            <a:chOff x="-690" y="2483"/>
            <a:chExt cx="316" cy="320"/>
          </a:xfrm>
          <a:solidFill>
            <a:schemeClr val="bg1"/>
          </a:solidFill>
        </p:grpSpPr>
        <p:sp>
          <p:nvSpPr>
            <p:cNvPr id="12" name="Freeform 6"/>
            <p:cNvSpPr/>
            <p:nvPr/>
          </p:nvSpPr>
          <p:spPr bwMode="auto">
            <a:xfrm>
              <a:off x="-564" y="2611"/>
              <a:ext cx="63" cy="64"/>
            </a:xfrm>
            <a:custGeom>
              <a:avLst/>
              <a:gdLst>
                <a:gd name="T0" fmla="*/ 348 w 695"/>
                <a:gd name="T1" fmla="*/ 0 h 704"/>
                <a:gd name="T2" fmla="*/ 396 w 695"/>
                <a:gd name="T3" fmla="*/ 3 h 704"/>
                <a:gd name="T4" fmla="*/ 443 w 695"/>
                <a:gd name="T5" fmla="*/ 13 h 704"/>
                <a:gd name="T6" fmla="*/ 487 w 695"/>
                <a:gd name="T7" fmla="*/ 30 h 704"/>
                <a:gd name="T8" fmla="*/ 528 w 695"/>
                <a:gd name="T9" fmla="*/ 52 h 704"/>
                <a:gd name="T10" fmla="*/ 566 w 695"/>
                <a:gd name="T11" fmla="*/ 79 h 704"/>
                <a:gd name="T12" fmla="*/ 600 w 695"/>
                <a:gd name="T13" fmla="*/ 111 h 704"/>
                <a:gd name="T14" fmla="*/ 629 w 695"/>
                <a:gd name="T15" fmla="*/ 146 h 704"/>
                <a:gd name="T16" fmla="*/ 652 w 695"/>
                <a:gd name="T17" fmla="*/ 183 h 704"/>
                <a:gd name="T18" fmla="*/ 670 w 695"/>
                <a:gd name="T19" fmla="*/ 222 h 704"/>
                <a:gd name="T20" fmla="*/ 683 w 695"/>
                <a:gd name="T21" fmla="*/ 263 h 704"/>
                <a:gd name="T22" fmla="*/ 692 w 695"/>
                <a:gd name="T23" fmla="*/ 307 h 704"/>
                <a:gd name="T24" fmla="*/ 695 w 695"/>
                <a:gd name="T25" fmla="*/ 352 h 704"/>
                <a:gd name="T26" fmla="*/ 692 w 695"/>
                <a:gd name="T27" fmla="*/ 399 h 704"/>
                <a:gd name="T28" fmla="*/ 682 w 695"/>
                <a:gd name="T29" fmla="*/ 446 h 704"/>
                <a:gd name="T30" fmla="*/ 668 w 695"/>
                <a:gd name="T31" fmla="*/ 489 h 704"/>
                <a:gd name="T32" fmla="*/ 647 w 695"/>
                <a:gd name="T33" fmla="*/ 529 h 704"/>
                <a:gd name="T34" fmla="*/ 622 w 695"/>
                <a:gd name="T35" fmla="*/ 567 h 704"/>
                <a:gd name="T36" fmla="*/ 593 w 695"/>
                <a:gd name="T37" fmla="*/ 601 h 704"/>
                <a:gd name="T38" fmla="*/ 559 w 695"/>
                <a:gd name="T39" fmla="*/ 630 h 704"/>
                <a:gd name="T40" fmla="*/ 522 w 695"/>
                <a:gd name="T41" fmla="*/ 656 h 704"/>
                <a:gd name="T42" fmla="*/ 482 w 695"/>
                <a:gd name="T43" fmla="*/ 677 h 704"/>
                <a:gd name="T44" fmla="*/ 440 w 695"/>
                <a:gd name="T45" fmla="*/ 691 h 704"/>
                <a:gd name="T46" fmla="*/ 394 w 695"/>
                <a:gd name="T47" fmla="*/ 701 h 704"/>
                <a:gd name="T48" fmla="*/ 348 w 695"/>
                <a:gd name="T49" fmla="*/ 704 h 704"/>
                <a:gd name="T50" fmla="*/ 300 w 695"/>
                <a:gd name="T51" fmla="*/ 701 h 704"/>
                <a:gd name="T52" fmla="*/ 255 w 695"/>
                <a:gd name="T53" fmla="*/ 691 h 704"/>
                <a:gd name="T54" fmla="*/ 212 w 695"/>
                <a:gd name="T55" fmla="*/ 677 h 704"/>
                <a:gd name="T56" fmla="*/ 171 w 695"/>
                <a:gd name="T57" fmla="*/ 656 h 704"/>
                <a:gd name="T58" fmla="*/ 135 w 695"/>
                <a:gd name="T59" fmla="*/ 630 h 704"/>
                <a:gd name="T60" fmla="*/ 102 w 695"/>
                <a:gd name="T61" fmla="*/ 601 h 704"/>
                <a:gd name="T62" fmla="*/ 71 w 695"/>
                <a:gd name="T63" fmla="*/ 567 h 704"/>
                <a:gd name="T64" fmla="*/ 46 w 695"/>
                <a:gd name="T65" fmla="*/ 529 h 704"/>
                <a:gd name="T66" fmla="*/ 27 w 695"/>
                <a:gd name="T67" fmla="*/ 489 h 704"/>
                <a:gd name="T68" fmla="*/ 12 w 695"/>
                <a:gd name="T69" fmla="*/ 446 h 704"/>
                <a:gd name="T70" fmla="*/ 3 w 695"/>
                <a:gd name="T71" fmla="*/ 399 h 704"/>
                <a:gd name="T72" fmla="*/ 0 w 695"/>
                <a:gd name="T73" fmla="*/ 352 h 704"/>
                <a:gd name="T74" fmla="*/ 2 w 695"/>
                <a:gd name="T75" fmla="*/ 307 h 704"/>
                <a:gd name="T76" fmla="*/ 11 w 695"/>
                <a:gd name="T77" fmla="*/ 263 h 704"/>
                <a:gd name="T78" fmla="*/ 25 w 695"/>
                <a:gd name="T79" fmla="*/ 222 h 704"/>
                <a:gd name="T80" fmla="*/ 42 w 695"/>
                <a:gd name="T81" fmla="*/ 183 h 704"/>
                <a:gd name="T82" fmla="*/ 65 w 695"/>
                <a:gd name="T83" fmla="*/ 146 h 704"/>
                <a:gd name="T84" fmla="*/ 94 w 695"/>
                <a:gd name="T85" fmla="*/ 111 h 704"/>
                <a:gd name="T86" fmla="*/ 129 w 695"/>
                <a:gd name="T87" fmla="*/ 79 h 704"/>
                <a:gd name="T88" fmla="*/ 166 w 695"/>
                <a:gd name="T89" fmla="*/ 52 h 704"/>
                <a:gd name="T90" fmla="*/ 207 w 695"/>
                <a:gd name="T91" fmla="*/ 30 h 704"/>
                <a:gd name="T92" fmla="*/ 252 w 695"/>
                <a:gd name="T93" fmla="*/ 13 h 704"/>
                <a:gd name="T94" fmla="*/ 299 w 695"/>
                <a:gd name="T95" fmla="*/ 3 h 704"/>
                <a:gd name="T96" fmla="*/ 348 w 695"/>
                <a:gd name="T97" fmla="*/ 0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95" h="704">
                  <a:moveTo>
                    <a:pt x="348" y="0"/>
                  </a:moveTo>
                  <a:lnTo>
                    <a:pt x="396" y="3"/>
                  </a:lnTo>
                  <a:lnTo>
                    <a:pt x="443" y="13"/>
                  </a:lnTo>
                  <a:lnTo>
                    <a:pt x="487" y="30"/>
                  </a:lnTo>
                  <a:lnTo>
                    <a:pt x="528" y="52"/>
                  </a:lnTo>
                  <a:lnTo>
                    <a:pt x="566" y="79"/>
                  </a:lnTo>
                  <a:lnTo>
                    <a:pt x="600" y="111"/>
                  </a:lnTo>
                  <a:lnTo>
                    <a:pt x="629" y="146"/>
                  </a:lnTo>
                  <a:lnTo>
                    <a:pt x="652" y="183"/>
                  </a:lnTo>
                  <a:lnTo>
                    <a:pt x="670" y="222"/>
                  </a:lnTo>
                  <a:lnTo>
                    <a:pt x="683" y="263"/>
                  </a:lnTo>
                  <a:lnTo>
                    <a:pt x="692" y="307"/>
                  </a:lnTo>
                  <a:lnTo>
                    <a:pt x="695" y="352"/>
                  </a:lnTo>
                  <a:lnTo>
                    <a:pt x="692" y="399"/>
                  </a:lnTo>
                  <a:lnTo>
                    <a:pt x="682" y="446"/>
                  </a:lnTo>
                  <a:lnTo>
                    <a:pt x="668" y="489"/>
                  </a:lnTo>
                  <a:lnTo>
                    <a:pt x="647" y="529"/>
                  </a:lnTo>
                  <a:lnTo>
                    <a:pt x="622" y="567"/>
                  </a:lnTo>
                  <a:lnTo>
                    <a:pt x="593" y="601"/>
                  </a:lnTo>
                  <a:lnTo>
                    <a:pt x="559" y="630"/>
                  </a:lnTo>
                  <a:lnTo>
                    <a:pt x="522" y="656"/>
                  </a:lnTo>
                  <a:lnTo>
                    <a:pt x="482" y="677"/>
                  </a:lnTo>
                  <a:lnTo>
                    <a:pt x="440" y="691"/>
                  </a:lnTo>
                  <a:lnTo>
                    <a:pt x="394" y="701"/>
                  </a:lnTo>
                  <a:lnTo>
                    <a:pt x="348" y="704"/>
                  </a:lnTo>
                  <a:lnTo>
                    <a:pt x="300" y="701"/>
                  </a:lnTo>
                  <a:lnTo>
                    <a:pt x="255" y="691"/>
                  </a:lnTo>
                  <a:lnTo>
                    <a:pt x="212" y="677"/>
                  </a:lnTo>
                  <a:lnTo>
                    <a:pt x="171" y="656"/>
                  </a:lnTo>
                  <a:lnTo>
                    <a:pt x="135" y="630"/>
                  </a:lnTo>
                  <a:lnTo>
                    <a:pt x="102" y="601"/>
                  </a:lnTo>
                  <a:lnTo>
                    <a:pt x="71" y="567"/>
                  </a:lnTo>
                  <a:lnTo>
                    <a:pt x="46" y="529"/>
                  </a:lnTo>
                  <a:lnTo>
                    <a:pt x="27" y="489"/>
                  </a:lnTo>
                  <a:lnTo>
                    <a:pt x="12" y="446"/>
                  </a:lnTo>
                  <a:lnTo>
                    <a:pt x="3" y="399"/>
                  </a:lnTo>
                  <a:lnTo>
                    <a:pt x="0" y="352"/>
                  </a:lnTo>
                  <a:lnTo>
                    <a:pt x="2" y="307"/>
                  </a:lnTo>
                  <a:lnTo>
                    <a:pt x="11" y="263"/>
                  </a:lnTo>
                  <a:lnTo>
                    <a:pt x="25" y="222"/>
                  </a:lnTo>
                  <a:lnTo>
                    <a:pt x="42" y="183"/>
                  </a:lnTo>
                  <a:lnTo>
                    <a:pt x="65" y="146"/>
                  </a:lnTo>
                  <a:lnTo>
                    <a:pt x="94" y="111"/>
                  </a:lnTo>
                  <a:lnTo>
                    <a:pt x="129" y="79"/>
                  </a:lnTo>
                  <a:lnTo>
                    <a:pt x="166" y="52"/>
                  </a:lnTo>
                  <a:lnTo>
                    <a:pt x="207" y="30"/>
                  </a:lnTo>
                  <a:lnTo>
                    <a:pt x="252" y="13"/>
                  </a:lnTo>
                  <a:lnTo>
                    <a:pt x="299" y="3"/>
                  </a:lnTo>
                  <a:lnTo>
                    <a:pt x="34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6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3" name="Freeform 7"/>
            <p:cNvSpPr/>
            <p:nvPr/>
          </p:nvSpPr>
          <p:spPr bwMode="auto">
            <a:xfrm>
              <a:off x="-494" y="2573"/>
              <a:ext cx="31" cy="31"/>
            </a:xfrm>
            <a:custGeom>
              <a:avLst/>
              <a:gdLst>
                <a:gd name="T0" fmla="*/ 292 w 336"/>
                <a:gd name="T1" fmla="*/ 0 h 340"/>
                <a:gd name="T2" fmla="*/ 336 w 336"/>
                <a:gd name="T3" fmla="*/ 0 h 340"/>
                <a:gd name="T4" fmla="*/ 336 w 336"/>
                <a:gd name="T5" fmla="*/ 339 h 340"/>
                <a:gd name="T6" fmla="*/ 1 w 336"/>
                <a:gd name="T7" fmla="*/ 340 h 340"/>
                <a:gd name="T8" fmla="*/ 0 w 336"/>
                <a:gd name="T9" fmla="*/ 1 h 340"/>
                <a:gd name="T10" fmla="*/ 292 w 336"/>
                <a:gd name="T11" fmla="*/ 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6" h="340">
                  <a:moveTo>
                    <a:pt x="292" y="0"/>
                  </a:moveTo>
                  <a:lnTo>
                    <a:pt x="336" y="0"/>
                  </a:lnTo>
                  <a:lnTo>
                    <a:pt x="336" y="339"/>
                  </a:lnTo>
                  <a:lnTo>
                    <a:pt x="1" y="340"/>
                  </a:lnTo>
                  <a:lnTo>
                    <a:pt x="0" y="1"/>
                  </a:lnTo>
                  <a:lnTo>
                    <a:pt x="29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6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4" name="Freeform 8"/>
            <p:cNvSpPr>
              <a:spLocks noEditPoints="1"/>
            </p:cNvSpPr>
            <p:nvPr/>
          </p:nvSpPr>
          <p:spPr bwMode="auto">
            <a:xfrm>
              <a:off x="-690" y="2483"/>
              <a:ext cx="316" cy="320"/>
            </a:xfrm>
            <a:custGeom>
              <a:avLst/>
              <a:gdLst>
                <a:gd name="T0" fmla="*/ 1038 w 3474"/>
                <a:gd name="T1" fmla="*/ 771 h 3518"/>
                <a:gd name="T2" fmla="*/ 913 w 3474"/>
                <a:gd name="T3" fmla="*/ 829 h 3518"/>
                <a:gd name="T4" fmla="*/ 818 w 3474"/>
                <a:gd name="T5" fmla="*/ 925 h 3518"/>
                <a:gd name="T6" fmla="*/ 761 w 3474"/>
                <a:gd name="T7" fmla="*/ 1051 h 3518"/>
                <a:gd name="T8" fmla="*/ 750 w 3474"/>
                <a:gd name="T9" fmla="*/ 2373 h 3518"/>
                <a:gd name="T10" fmla="*/ 775 w 3474"/>
                <a:gd name="T11" fmla="*/ 2513 h 3518"/>
                <a:gd name="T12" fmla="*/ 845 w 3474"/>
                <a:gd name="T13" fmla="*/ 2629 h 3518"/>
                <a:gd name="T14" fmla="*/ 952 w 3474"/>
                <a:gd name="T15" fmla="*/ 2714 h 3518"/>
                <a:gd name="T16" fmla="*/ 1083 w 3474"/>
                <a:gd name="T17" fmla="*/ 2756 h 3518"/>
                <a:gd name="T18" fmla="*/ 2391 w 3474"/>
                <a:gd name="T19" fmla="*/ 2756 h 3518"/>
                <a:gd name="T20" fmla="*/ 2523 w 3474"/>
                <a:gd name="T21" fmla="*/ 2714 h 3518"/>
                <a:gd name="T22" fmla="*/ 2629 w 3474"/>
                <a:gd name="T23" fmla="*/ 2629 h 3518"/>
                <a:gd name="T24" fmla="*/ 2699 w 3474"/>
                <a:gd name="T25" fmla="*/ 2513 h 3518"/>
                <a:gd name="T26" fmla="*/ 2725 w 3474"/>
                <a:gd name="T27" fmla="*/ 2373 h 3518"/>
                <a:gd name="T28" fmla="*/ 2713 w 3474"/>
                <a:gd name="T29" fmla="*/ 1051 h 3518"/>
                <a:gd name="T30" fmla="*/ 2657 w 3474"/>
                <a:gd name="T31" fmla="*/ 925 h 3518"/>
                <a:gd name="T32" fmla="*/ 2561 w 3474"/>
                <a:gd name="T33" fmla="*/ 829 h 3518"/>
                <a:gd name="T34" fmla="*/ 2437 w 3474"/>
                <a:gd name="T35" fmla="*/ 771 h 3518"/>
                <a:gd name="T36" fmla="*/ 1131 w 3474"/>
                <a:gd name="T37" fmla="*/ 759 h 3518"/>
                <a:gd name="T38" fmla="*/ 1955 w 3474"/>
                <a:gd name="T39" fmla="*/ 15 h 3518"/>
                <a:gd name="T40" fmla="*/ 2266 w 3474"/>
                <a:gd name="T41" fmla="*/ 84 h 3518"/>
                <a:gd name="T42" fmla="*/ 2554 w 3474"/>
                <a:gd name="T43" fmla="*/ 207 h 3518"/>
                <a:gd name="T44" fmla="*/ 2811 w 3474"/>
                <a:gd name="T45" fmla="*/ 379 h 3518"/>
                <a:gd name="T46" fmla="*/ 3035 w 3474"/>
                <a:gd name="T47" fmla="*/ 592 h 3518"/>
                <a:gd name="T48" fmla="*/ 3220 w 3474"/>
                <a:gd name="T49" fmla="*/ 843 h 3518"/>
                <a:gd name="T50" fmla="*/ 3358 w 3474"/>
                <a:gd name="T51" fmla="*/ 1124 h 3518"/>
                <a:gd name="T52" fmla="*/ 3445 w 3474"/>
                <a:gd name="T53" fmla="*/ 1431 h 3518"/>
                <a:gd name="T54" fmla="*/ 3474 w 3474"/>
                <a:gd name="T55" fmla="*/ 1759 h 3518"/>
                <a:gd name="T56" fmla="*/ 3445 w 3474"/>
                <a:gd name="T57" fmla="*/ 2087 h 3518"/>
                <a:gd name="T58" fmla="*/ 3358 w 3474"/>
                <a:gd name="T59" fmla="*/ 2394 h 3518"/>
                <a:gd name="T60" fmla="*/ 3220 w 3474"/>
                <a:gd name="T61" fmla="*/ 2675 h 3518"/>
                <a:gd name="T62" fmla="*/ 3035 w 3474"/>
                <a:gd name="T63" fmla="*/ 2926 h 3518"/>
                <a:gd name="T64" fmla="*/ 2811 w 3474"/>
                <a:gd name="T65" fmla="*/ 3140 h 3518"/>
                <a:gd name="T66" fmla="*/ 2554 w 3474"/>
                <a:gd name="T67" fmla="*/ 3311 h 3518"/>
                <a:gd name="T68" fmla="*/ 2266 w 3474"/>
                <a:gd name="T69" fmla="*/ 3434 h 3518"/>
                <a:gd name="T70" fmla="*/ 1955 w 3474"/>
                <a:gd name="T71" fmla="*/ 3504 h 3518"/>
                <a:gd name="T72" fmla="*/ 1628 w 3474"/>
                <a:gd name="T73" fmla="*/ 3514 h 3518"/>
                <a:gd name="T74" fmla="*/ 1310 w 3474"/>
                <a:gd name="T75" fmla="*/ 3464 h 3518"/>
                <a:gd name="T76" fmla="*/ 1014 w 3474"/>
                <a:gd name="T77" fmla="*/ 3357 h 3518"/>
                <a:gd name="T78" fmla="*/ 745 w 3474"/>
                <a:gd name="T79" fmla="*/ 3202 h 3518"/>
                <a:gd name="T80" fmla="*/ 510 w 3474"/>
                <a:gd name="T81" fmla="*/ 3002 h 3518"/>
                <a:gd name="T82" fmla="*/ 312 w 3474"/>
                <a:gd name="T83" fmla="*/ 2763 h 3518"/>
                <a:gd name="T84" fmla="*/ 157 w 3474"/>
                <a:gd name="T85" fmla="*/ 2491 h 3518"/>
                <a:gd name="T86" fmla="*/ 53 w 3474"/>
                <a:gd name="T87" fmla="*/ 2191 h 3518"/>
                <a:gd name="T88" fmla="*/ 3 w 3474"/>
                <a:gd name="T89" fmla="*/ 1870 h 3518"/>
                <a:gd name="T90" fmla="*/ 14 w 3474"/>
                <a:gd name="T91" fmla="*/ 1539 h 3518"/>
                <a:gd name="T92" fmla="*/ 83 w 3474"/>
                <a:gd name="T93" fmla="*/ 1225 h 3518"/>
                <a:gd name="T94" fmla="*/ 204 w 3474"/>
                <a:gd name="T95" fmla="*/ 933 h 3518"/>
                <a:gd name="T96" fmla="*/ 373 w 3474"/>
                <a:gd name="T97" fmla="*/ 671 h 3518"/>
                <a:gd name="T98" fmla="*/ 585 w 3474"/>
                <a:gd name="T99" fmla="*/ 445 h 3518"/>
                <a:gd name="T100" fmla="*/ 831 w 3474"/>
                <a:gd name="T101" fmla="*/ 259 h 3518"/>
                <a:gd name="T102" fmla="*/ 1110 w 3474"/>
                <a:gd name="T103" fmla="*/ 119 h 3518"/>
                <a:gd name="T104" fmla="*/ 1414 w 3474"/>
                <a:gd name="T105" fmla="*/ 31 h 3518"/>
                <a:gd name="T106" fmla="*/ 1738 w 3474"/>
                <a:gd name="T107" fmla="*/ 0 h 35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474" h="3518">
                  <a:moveTo>
                    <a:pt x="1131" y="759"/>
                  </a:moveTo>
                  <a:lnTo>
                    <a:pt x="1083" y="763"/>
                  </a:lnTo>
                  <a:lnTo>
                    <a:pt x="1038" y="771"/>
                  </a:lnTo>
                  <a:lnTo>
                    <a:pt x="993" y="786"/>
                  </a:lnTo>
                  <a:lnTo>
                    <a:pt x="952" y="804"/>
                  </a:lnTo>
                  <a:lnTo>
                    <a:pt x="913" y="829"/>
                  </a:lnTo>
                  <a:lnTo>
                    <a:pt x="878" y="857"/>
                  </a:lnTo>
                  <a:lnTo>
                    <a:pt x="845" y="889"/>
                  </a:lnTo>
                  <a:lnTo>
                    <a:pt x="818" y="925"/>
                  </a:lnTo>
                  <a:lnTo>
                    <a:pt x="794" y="964"/>
                  </a:lnTo>
                  <a:lnTo>
                    <a:pt x="775" y="1006"/>
                  </a:lnTo>
                  <a:lnTo>
                    <a:pt x="761" y="1051"/>
                  </a:lnTo>
                  <a:lnTo>
                    <a:pt x="752" y="1097"/>
                  </a:lnTo>
                  <a:lnTo>
                    <a:pt x="750" y="1145"/>
                  </a:lnTo>
                  <a:lnTo>
                    <a:pt x="750" y="2373"/>
                  </a:lnTo>
                  <a:lnTo>
                    <a:pt x="752" y="2421"/>
                  </a:lnTo>
                  <a:lnTo>
                    <a:pt x="761" y="2468"/>
                  </a:lnTo>
                  <a:lnTo>
                    <a:pt x="775" y="2513"/>
                  </a:lnTo>
                  <a:lnTo>
                    <a:pt x="794" y="2554"/>
                  </a:lnTo>
                  <a:lnTo>
                    <a:pt x="818" y="2593"/>
                  </a:lnTo>
                  <a:lnTo>
                    <a:pt x="845" y="2629"/>
                  </a:lnTo>
                  <a:lnTo>
                    <a:pt x="878" y="2661"/>
                  </a:lnTo>
                  <a:lnTo>
                    <a:pt x="913" y="2690"/>
                  </a:lnTo>
                  <a:lnTo>
                    <a:pt x="952" y="2714"/>
                  </a:lnTo>
                  <a:lnTo>
                    <a:pt x="993" y="2733"/>
                  </a:lnTo>
                  <a:lnTo>
                    <a:pt x="1038" y="2747"/>
                  </a:lnTo>
                  <a:lnTo>
                    <a:pt x="1083" y="2756"/>
                  </a:lnTo>
                  <a:lnTo>
                    <a:pt x="1131" y="2759"/>
                  </a:lnTo>
                  <a:lnTo>
                    <a:pt x="2343" y="2759"/>
                  </a:lnTo>
                  <a:lnTo>
                    <a:pt x="2391" y="2756"/>
                  </a:lnTo>
                  <a:lnTo>
                    <a:pt x="2437" y="2747"/>
                  </a:lnTo>
                  <a:lnTo>
                    <a:pt x="2481" y="2733"/>
                  </a:lnTo>
                  <a:lnTo>
                    <a:pt x="2523" y="2714"/>
                  </a:lnTo>
                  <a:lnTo>
                    <a:pt x="2561" y="2690"/>
                  </a:lnTo>
                  <a:lnTo>
                    <a:pt x="2597" y="2661"/>
                  </a:lnTo>
                  <a:lnTo>
                    <a:pt x="2629" y="2629"/>
                  </a:lnTo>
                  <a:lnTo>
                    <a:pt x="2657" y="2593"/>
                  </a:lnTo>
                  <a:lnTo>
                    <a:pt x="2681" y="2554"/>
                  </a:lnTo>
                  <a:lnTo>
                    <a:pt x="2699" y="2513"/>
                  </a:lnTo>
                  <a:lnTo>
                    <a:pt x="2713" y="2468"/>
                  </a:lnTo>
                  <a:lnTo>
                    <a:pt x="2722" y="2421"/>
                  </a:lnTo>
                  <a:lnTo>
                    <a:pt x="2725" y="2373"/>
                  </a:lnTo>
                  <a:lnTo>
                    <a:pt x="2725" y="1145"/>
                  </a:lnTo>
                  <a:lnTo>
                    <a:pt x="2722" y="1097"/>
                  </a:lnTo>
                  <a:lnTo>
                    <a:pt x="2713" y="1051"/>
                  </a:lnTo>
                  <a:lnTo>
                    <a:pt x="2699" y="1006"/>
                  </a:lnTo>
                  <a:lnTo>
                    <a:pt x="2681" y="964"/>
                  </a:lnTo>
                  <a:lnTo>
                    <a:pt x="2657" y="925"/>
                  </a:lnTo>
                  <a:lnTo>
                    <a:pt x="2629" y="889"/>
                  </a:lnTo>
                  <a:lnTo>
                    <a:pt x="2597" y="857"/>
                  </a:lnTo>
                  <a:lnTo>
                    <a:pt x="2561" y="829"/>
                  </a:lnTo>
                  <a:lnTo>
                    <a:pt x="2523" y="804"/>
                  </a:lnTo>
                  <a:lnTo>
                    <a:pt x="2481" y="786"/>
                  </a:lnTo>
                  <a:lnTo>
                    <a:pt x="2437" y="771"/>
                  </a:lnTo>
                  <a:lnTo>
                    <a:pt x="2391" y="763"/>
                  </a:lnTo>
                  <a:lnTo>
                    <a:pt x="2343" y="759"/>
                  </a:lnTo>
                  <a:lnTo>
                    <a:pt x="1131" y="759"/>
                  </a:lnTo>
                  <a:close/>
                  <a:moveTo>
                    <a:pt x="1738" y="0"/>
                  </a:moveTo>
                  <a:lnTo>
                    <a:pt x="1847" y="5"/>
                  </a:lnTo>
                  <a:lnTo>
                    <a:pt x="1955" y="15"/>
                  </a:lnTo>
                  <a:lnTo>
                    <a:pt x="2060" y="31"/>
                  </a:lnTo>
                  <a:lnTo>
                    <a:pt x="2165" y="54"/>
                  </a:lnTo>
                  <a:lnTo>
                    <a:pt x="2266" y="84"/>
                  </a:lnTo>
                  <a:lnTo>
                    <a:pt x="2365" y="119"/>
                  </a:lnTo>
                  <a:lnTo>
                    <a:pt x="2460" y="161"/>
                  </a:lnTo>
                  <a:lnTo>
                    <a:pt x="2554" y="207"/>
                  </a:lnTo>
                  <a:lnTo>
                    <a:pt x="2643" y="259"/>
                  </a:lnTo>
                  <a:lnTo>
                    <a:pt x="2729" y="316"/>
                  </a:lnTo>
                  <a:lnTo>
                    <a:pt x="2811" y="379"/>
                  </a:lnTo>
                  <a:lnTo>
                    <a:pt x="2890" y="445"/>
                  </a:lnTo>
                  <a:lnTo>
                    <a:pt x="2965" y="516"/>
                  </a:lnTo>
                  <a:lnTo>
                    <a:pt x="3035" y="592"/>
                  </a:lnTo>
                  <a:lnTo>
                    <a:pt x="3101" y="671"/>
                  </a:lnTo>
                  <a:lnTo>
                    <a:pt x="3163" y="755"/>
                  </a:lnTo>
                  <a:lnTo>
                    <a:pt x="3220" y="843"/>
                  </a:lnTo>
                  <a:lnTo>
                    <a:pt x="3271" y="933"/>
                  </a:lnTo>
                  <a:lnTo>
                    <a:pt x="3316" y="1028"/>
                  </a:lnTo>
                  <a:lnTo>
                    <a:pt x="3358" y="1124"/>
                  </a:lnTo>
                  <a:lnTo>
                    <a:pt x="3393" y="1225"/>
                  </a:lnTo>
                  <a:lnTo>
                    <a:pt x="3422" y="1327"/>
                  </a:lnTo>
                  <a:lnTo>
                    <a:pt x="3445" y="1431"/>
                  </a:lnTo>
                  <a:lnTo>
                    <a:pt x="3461" y="1539"/>
                  </a:lnTo>
                  <a:lnTo>
                    <a:pt x="3471" y="1648"/>
                  </a:lnTo>
                  <a:lnTo>
                    <a:pt x="3474" y="1759"/>
                  </a:lnTo>
                  <a:lnTo>
                    <a:pt x="3471" y="1870"/>
                  </a:lnTo>
                  <a:lnTo>
                    <a:pt x="3461" y="1979"/>
                  </a:lnTo>
                  <a:lnTo>
                    <a:pt x="3445" y="2087"/>
                  </a:lnTo>
                  <a:lnTo>
                    <a:pt x="3422" y="2191"/>
                  </a:lnTo>
                  <a:lnTo>
                    <a:pt x="3393" y="2294"/>
                  </a:lnTo>
                  <a:lnTo>
                    <a:pt x="3358" y="2394"/>
                  </a:lnTo>
                  <a:lnTo>
                    <a:pt x="3316" y="2491"/>
                  </a:lnTo>
                  <a:lnTo>
                    <a:pt x="3271" y="2585"/>
                  </a:lnTo>
                  <a:lnTo>
                    <a:pt x="3220" y="2675"/>
                  </a:lnTo>
                  <a:lnTo>
                    <a:pt x="3163" y="2763"/>
                  </a:lnTo>
                  <a:lnTo>
                    <a:pt x="3101" y="2847"/>
                  </a:lnTo>
                  <a:lnTo>
                    <a:pt x="3035" y="2926"/>
                  </a:lnTo>
                  <a:lnTo>
                    <a:pt x="2965" y="3002"/>
                  </a:lnTo>
                  <a:lnTo>
                    <a:pt x="2890" y="3074"/>
                  </a:lnTo>
                  <a:lnTo>
                    <a:pt x="2811" y="3140"/>
                  </a:lnTo>
                  <a:lnTo>
                    <a:pt x="2729" y="3202"/>
                  </a:lnTo>
                  <a:lnTo>
                    <a:pt x="2643" y="3260"/>
                  </a:lnTo>
                  <a:lnTo>
                    <a:pt x="2554" y="3311"/>
                  </a:lnTo>
                  <a:lnTo>
                    <a:pt x="2460" y="3357"/>
                  </a:lnTo>
                  <a:lnTo>
                    <a:pt x="2365" y="3399"/>
                  </a:lnTo>
                  <a:lnTo>
                    <a:pt x="2266" y="3434"/>
                  </a:lnTo>
                  <a:lnTo>
                    <a:pt x="2165" y="3464"/>
                  </a:lnTo>
                  <a:lnTo>
                    <a:pt x="2060" y="3487"/>
                  </a:lnTo>
                  <a:lnTo>
                    <a:pt x="1955" y="3504"/>
                  </a:lnTo>
                  <a:lnTo>
                    <a:pt x="1847" y="3514"/>
                  </a:lnTo>
                  <a:lnTo>
                    <a:pt x="1738" y="3518"/>
                  </a:lnTo>
                  <a:lnTo>
                    <a:pt x="1628" y="3514"/>
                  </a:lnTo>
                  <a:lnTo>
                    <a:pt x="1519" y="3504"/>
                  </a:lnTo>
                  <a:lnTo>
                    <a:pt x="1414" y="3487"/>
                  </a:lnTo>
                  <a:lnTo>
                    <a:pt x="1310" y="3464"/>
                  </a:lnTo>
                  <a:lnTo>
                    <a:pt x="1208" y="3434"/>
                  </a:lnTo>
                  <a:lnTo>
                    <a:pt x="1110" y="3399"/>
                  </a:lnTo>
                  <a:lnTo>
                    <a:pt x="1014" y="3357"/>
                  </a:lnTo>
                  <a:lnTo>
                    <a:pt x="921" y="3311"/>
                  </a:lnTo>
                  <a:lnTo>
                    <a:pt x="831" y="3260"/>
                  </a:lnTo>
                  <a:lnTo>
                    <a:pt x="745" y="3202"/>
                  </a:lnTo>
                  <a:lnTo>
                    <a:pt x="663" y="3140"/>
                  </a:lnTo>
                  <a:lnTo>
                    <a:pt x="585" y="3074"/>
                  </a:lnTo>
                  <a:lnTo>
                    <a:pt x="510" y="3002"/>
                  </a:lnTo>
                  <a:lnTo>
                    <a:pt x="439" y="2926"/>
                  </a:lnTo>
                  <a:lnTo>
                    <a:pt x="373" y="2847"/>
                  </a:lnTo>
                  <a:lnTo>
                    <a:pt x="312" y="2763"/>
                  </a:lnTo>
                  <a:lnTo>
                    <a:pt x="255" y="2675"/>
                  </a:lnTo>
                  <a:lnTo>
                    <a:pt x="204" y="2585"/>
                  </a:lnTo>
                  <a:lnTo>
                    <a:pt x="157" y="2491"/>
                  </a:lnTo>
                  <a:lnTo>
                    <a:pt x="117" y="2394"/>
                  </a:lnTo>
                  <a:lnTo>
                    <a:pt x="83" y="2294"/>
                  </a:lnTo>
                  <a:lnTo>
                    <a:pt x="53" y="2191"/>
                  </a:lnTo>
                  <a:lnTo>
                    <a:pt x="30" y="2087"/>
                  </a:lnTo>
                  <a:lnTo>
                    <a:pt x="14" y="1979"/>
                  </a:lnTo>
                  <a:lnTo>
                    <a:pt x="3" y="1870"/>
                  </a:lnTo>
                  <a:lnTo>
                    <a:pt x="0" y="1759"/>
                  </a:lnTo>
                  <a:lnTo>
                    <a:pt x="3" y="1648"/>
                  </a:lnTo>
                  <a:lnTo>
                    <a:pt x="14" y="1539"/>
                  </a:lnTo>
                  <a:lnTo>
                    <a:pt x="30" y="1431"/>
                  </a:lnTo>
                  <a:lnTo>
                    <a:pt x="53" y="1327"/>
                  </a:lnTo>
                  <a:lnTo>
                    <a:pt x="83" y="1225"/>
                  </a:lnTo>
                  <a:lnTo>
                    <a:pt x="117" y="1124"/>
                  </a:lnTo>
                  <a:lnTo>
                    <a:pt x="157" y="1028"/>
                  </a:lnTo>
                  <a:lnTo>
                    <a:pt x="204" y="933"/>
                  </a:lnTo>
                  <a:lnTo>
                    <a:pt x="255" y="843"/>
                  </a:lnTo>
                  <a:lnTo>
                    <a:pt x="312" y="755"/>
                  </a:lnTo>
                  <a:lnTo>
                    <a:pt x="373" y="671"/>
                  </a:lnTo>
                  <a:lnTo>
                    <a:pt x="439" y="592"/>
                  </a:lnTo>
                  <a:lnTo>
                    <a:pt x="510" y="516"/>
                  </a:lnTo>
                  <a:lnTo>
                    <a:pt x="585" y="445"/>
                  </a:lnTo>
                  <a:lnTo>
                    <a:pt x="663" y="379"/>
                  </a:lnTo>
                  <a:lnTo>
                    <a:pt x="745" y="316"/>
                  </a:lnTo>
                  <a:lnTo>
                    <a:pt x="831" y="259"/>
                  </a:lnTo>
                  <a:lnTo>
                    <a:pt x="921" y="207"/>
                  </a:lnTo>
                  <a:lnTo>
                    <a:pt x="1014" y="161"/>
                  </a:lnTo>
                  <a:lnTo>
                    <a:pt x="1110" y="119"/>
                  </a:lnTo>
                  <a:lnTo>
                    <a:pt x="1208" y="84"/>
                  </a:lnTo>
                  <a:lnTo>
                    <a:pt x="1310" y="54"/>
                  </a:lnTo>
                  <a:lnTo>
                    <a:pt x="1414" y="31"/>
                  </a:lnTo>
                  <a:lnTo>
                    <a:pt x="1519" y="15"/>
                  </a:lnTo>
                  <a:lnTo>
                    <a:pt x="1628" y="5"/>
                  </a:lnTo>
                  <a:lnTo>
                    <a:pt x="17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6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5" name="Freeform 9"/>
            <p:cNvSpPr/>
            <p:nvPr/>
          </p:nvSpPr>
          <p:spPr bwMode="auto">
            <a:xfrm>
              <a:off x="-604" y="2624"/>
              <a:ext cx="144" cy="92"/>
            </a:xfrm>
            <a:custGeom>
              <a:avLst/>
              <a:gdLst>
                <a:gd name="T0" fmla="*/ 0 w 1591"/>
                <a:gd name="T1" fmla="*/ 0 h 1011"/>
                <a:gd name="T2" fmla="*/ 295 w 1591"/>
                <a:gd name="T3" fmla="*/ 0 h 1011"/>
                <a:gd name="T4" fmla="*/ 278 w 1591"/>
                <a:gd name="T5" fmla="*/ 50 h 1011"/>
                <a:gd name="T6" fmla="*/ 265 w 1591"/>
                <a:gd name="T7" fmla="*/ 101 h 1011"/>
                <a:gd name="T8" fmla="*/ 258 w 1591"/>
                <a:gd name="T9" fmla="*/ 152 h 1011"/>
                <a:gd name="T10" fmla="*/ 255 w 1591"/>
                <a:gd name="T11" fmla="*/ 206 h 1011"/>
                <a:gd name="T12" fmla="*/ 259 w 1591"/>
                <a:gd name="T13" fmla="*/ 266 h 1011"/>
                <a:gd name="T14" fmla="*/ 267 w 1591"/>
                <a:gd name="T15" fmla="*/ 323 h 1011"/>
                <a:gd name="T16" fmla="*/ 283 w 1591"/>
                <a:gd name="T17" fmla="*/ 379 h 1011"/>
                <a:gd name="T18" fmla="*/ 303 w 1591"/>
                <a:gd name="T19" fmla="*/ 432 h 1011"/>
                <a:gd name="T20" fmla="*/ 329 w 1591"/>
                <a:gd name="T21" fmla="*/ 482 h 1011"/>
                <a:gd name="T22" fmla="*/ 360 w 1591"/>
                <a:gd name="T23" fmla="*/ 528 h 1011"/>
                <a:gd name="T24" fmla="*/ 395 w 1591"/>
                <a:gd name="T25" fmla="*/ 572 h 1011"/>
                <a:gd name="T26" fmla="*/ 434 w 1591"/>
                <a:gd name="T27" fmla="*/ 612 h 1011"/>
                <a:gd name="T28" fmla="*/ 476 w 1591"/>
                <a:gd name="T29" fmla="*/ 647 h 1011"/>
                <a:gd name="T30" fmla="*/ 523 w 1591"/>
                <a:gd name="T31" fmla="*/ 678 h 1011"/>
                <a:gd name="T32" fmla="*/ 573 w 1591"/>
                <a:gd name="T33" fmla="*/ 704 h 1011"/>
                <a:gd name="T34" fmla="*/ 625 w 1591"/>
                <a:gd name="T35" fmla="*/ 725 h 1011"/>
                <a:gd name="T36" fmla="*/ 679 w 1591"/>
                <a:gd name="T37" fmla="*/ 741 h 1011"/>
                <a:gd name="T38" fmla="*/ 737 w 1591"/>
                <a:gd name="T39" fmla="*/ 750 h 1011"/>
                <a:gd name="T40" fmla="*/ 796 w 1591"/>
                <a:gd name="T41" fmla="*/ 753 h 1011"/>
                <a:gd name="T42" fmla="*/ 854 w 1591"/>
                <a:gd name="T43" fmla="*/ 750 h 1011"/>
                <a:gd name="T44" fmla="*/ 911 w 1591"/>
                <a:gd name="T45" fmla="*/ 741 h 1011"/>
                <a:gd name="T46" fmla="*/ 966 w 1591"/>
                <a:gd name="T47" fmla="*/ 725 h 1011"/>
                <a:gd name="T48" fmla="*/ 1018 w 1591"/>
                <a:gd name="T49" fmla="*/ 704 h 1011"/>
                <a:gd name="T50" fmla="*/ 1068 w 1591"/>
                <a:gd name="T51" fmla="*/ 678 h 1011"/>
                <a:gd name="T52" fmla="*/ 1114 w 1591"/>
                <a:gd name="T53" fmla="*/ 647 h 1011"/>
                <a:gd name="T54" fmla="*/ 1157 w 1591"/>
                <a:gd name="T55" fmla="*/ 612 h 1011"/>
                <a:gd name="T56" fmla="*/ 1196 w 1591"/>
                <a:gd name="T57" fmla="*/ 572 h 1011"/>
                <a:gd name="T58" fmla="*/ 1231 w 1591"/>
                <a:gd name="T59" fmla="*/ 528 h 1011"/>
                <a:gd name="T60" fmla="*/ 1262 w 1591"/>
                <a:gd name="T61" fmla="*/ 482 h 1011"/>
                <a:gd name="T62" fmla="*/ 1288 w 1591"/>
                <a:gd name="T63" fmla="*/ 432 h 1011"/>
                <a:gd name="T64" fmla="*/ 1308 w 1591"/>
                <a:gd name="T65" fmla="*/ 379 h 1011"/>
                <a:gd name="T66" fmla="*/ 1324 w 1591"/>
                <a:gd name="T67" fmla="*/ 323 h 1011"/>
                <a:gd name="T68" fmla="*/ 1332 w 1591"/>
                <a:gd name="T69" fmla="*/ 266 h 1011"/>
                <a:gd name="T70" fmla="*/ 1336 w 1591"/>
                <a:gd name="T71" fmla="*/ 206 h 1011"/>
                <a:gd name="T72" fmla="*/ 1333 w 1591"/>
                <a:gd name="T73" fmla="*/ 152 h 1011"/>
                <a:gd name="T74" fmla="*/ 1325 w 1591"/>
                <a:gd name="T75" fmla="*/ 101 h 1011"/>
                <a:gd name="T76" fmla="*/ 1313 w 1591"/>
                <a:gd name="T77" fmla="*/ 50 h 1011"/>
                <a:gd name="T78" fmla="*/ 1295 w 1591"/>
                <a:gd name="T79" fmla="*/ 0 h 1011"/>
                <a:gd name="T80" fmla="*/ 1591 w 1591"/>
                <a:gd name="T81" fmla="*/ 0 h 1011"/>
                <a:gd name="T82" fmla="*/ 1591 w 1591"/>
                <a:gd name="T83" fmla="*/ 820 h 1011"/>
                <a:gd name="T84" fmla="*/ 1588 w 1591"/>
                <a:gd name="T85" fmla="*/ 854 h 1011"/>
                <a:gd name="T86" fmla="*/ 1579 w 1591"/>
                <a:gd name="T87" fmla="*/ 887 h 1011"/>
                <a:gd name="T88" fmla="*/ 1565 w 1591"/>
                <a:gd name="T89" fmla="*/ 917 h 1011"/>
                <a:gd name="T90" fmla="*/ 1546 w 1591"/>
                <a:gd name="T91" fmla="*/ 943 h 1011"/>
                <a:gd name="T92" fmla="*/ 1524 w 1591"/>
                <a:gd name="T93" fmla="*/ 966 h 1011"/>
                <a:gd name="T94" fmla="*/ 1496 w 1591"/>
                <a:gd name="T95" fmla="*/ 985 h 1011"/>
                <a:gd name="T96" fmla="*/ 1467 w 1591"/>
                <a:gd name="T97" fmla="*/ 999 h 1011"/>
                <a:gd name="T98" fmla="*/ 1436 w 1591"/>
                <a:gd name="T99" fmla="*/ 1008 h 1011"/>
                <a:gd name="T100" fmla="*/ 1401 w 1591"/>
                <a:gd name="T101" fmla="*/ 1011 h 1011"/>
                <a:gd name="T102" fmla="*/ 189 w 1591"/>
                <a:gd name="T103" fmla="*/ 1011 h 1011"/>
                <a:gd name="T104" fmla="*/ 155 w 1591"/>
                <a:gd name="T105" fmla="*/ 1008 h 1011"/>
                <a:gd name="T106" fmla="*/ 123 w 1591"/>
                <a:gd name="T107" fmla="*/ 999 h 1011"/>
                <a:gd name="T108" fmla="*/ 94 w 1591"/>
                <a:gd name="T109" fmla="*/ 985 h 1011"/>
                <a:gd name="T110" fmla="*/ 67 w 1591"/>
                <a:gd name="T111" fmla="*/ 966 h 1011"/>
                <a:gd name="T112" fmla="*/ 45 w 1591"/>
                <a:gd name="T113" fmla="*/ 943 h 1011"/>
                <a:gd name="T114" fmla="*/ 26 w 1591"/>
                <a:gd name="T115" fmla="*/ 917 h 1011"/>
                <a:gd name="T116" fmla="*/ 12 w 1591"/>
                <a:gd name="T117" fmla="*/ 887 h 1011"/>
                <a:gd name="T118" fmla="*/ 3 w 1591"/>
                <a:gd name="T119" fmla="*/ 854 h 1011"/>
                <a:gd name="T120" fmla="*/ 0 w 1591"/>
                <a:gd name="T121" fmla="*/ 820 h 1011"/>
                <a:gd name="T122" fmla="*/ 0 w 1591"/>
                <a:gd name="T123" fmla="*/ 0 h 1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91" h="1011">
                  <a:moveTo>
                    <a:pt x="0" y="0"/>
                  </a:moveTo>
                  <a:lnTo>
                    <a:pt x="295" y="0"/>
                  </a:lnTo>
                  <a:lnTo>
                    <a:pt x="278" y="50"/>
                  </a:lnTo>
                  <a:lnTo>
                    <a:pt x="265" y="101"/>
                  </a:lnTo>
                  <a:lnTo>
                    <a:pt x="258" y="152"/>
                  </a:lnTo>
                  <a:lnTo>
                    <a:pt x="255" y="206"/>
                  </a:lnTo>
                  <a:lnTo>
                    <a:pt x="259" y="266"/>
                  </a:lnTo>
                  <a:lnTo>
                    <a:pt x="267" y="323"/>
                  </a:lnTo>
                  <a:lnTo>
                    <a:pt x="283" y="379"/>
                  </a:lnTo>
                  <a:lnTo>
                    <a:pt x="303" y="432"/>
                  </a:lnTo>
                  <a:lnTo>
                    <a:pt x="329" y="482"/>
                  </a:lnTo>
                  <a:lnTo>
                    <a:pt x="360" y="528"/>
                  </a:lnTo>
                  <a:lnTo>
                    <a:pt x="395" y="572"/>
                  </a:lnTo>
                  <a:lnTo>
                    <a:pt x="434" y="612"/>
                  </a:lnTo>
                  <a:lnTo>
                    <a:pt x="476" y="647"/>
                  </a:lnTo>
                  <a:lnTo>
                    <a:pt x="523" y="678"/>
                  </a:lnTo>
                  <a:lnTo>
                    <a:pt x="573" y="704"/>
                  </a:lnTo>
                  <a:lnTo>
                    <a:pt x="625" y="725"/>
                  </a:lnTo>
                  <a:lnTo>
                    <a:pt x="679" y="741"/>
                  </a:lnTo>
                  <a:lnTo>
                    <a:pt x="737" y="750"/>
                  </a:lnTo>
                  <a:lnTo>
                    <a:pt x="796" y="753"/>
                  </a:lnTo>
                  <a:lnTo>
                    <a:pt x="854" y="750"/>
                  </a:lnTo>
                  <a:lnTo>
                    <a:pt x="911" y="741"/>
                  </a:lnTo>
                  <a:lnTo>
                    <a:pt x="966" y="725"/>
                  </a:lnTo>
                  <a:lnTo>
                    <a:pt x="1018" y="704"/>
                  </a:lnTo>
                  <a:lnTo>
                    <a:pt x="1068" y="678"/>
                  </a:lnTo>
                  <a:lnTo>
                    <a:pt x="1114" y="647"/>
                  </a:lnTo>
                  <a:lnTo>
                    <a:pt x="1157" y="612"/>
                  </a:lnTo>
                  <a:lnTo>
                    <a:pt x="1196" y="572"/>
                  </a:lnTo>
                  <a:lnTo>
                    <a:pt x="1231" y="528"/>
                  </a:lnTo>
                  <a:lnTo>
                    <a:pt x="1262" y="482"/>
                  </a:lnTo>
                  <a:lnTo>
                    <a:pt x="1288" y="432"/>
                  </a:lnTo>
                  <a:lnTo>
                    <a:pt x="1308" y="379"/>
                  </a:lnTo>
                  <a:lnTo>
                    <a:pt x="1324" y="323"/>
                  </a:lnTo>
                  <a:lnTo>
                    <a:pt x="1332" y="266"/>
                  </a:lnTo>
                  <a:lnTo>
                    <a:pt x="1336" y="206"/>
                  </a:lnTo>
                  <a:lnTo>
                    <a:pt x="1333" y="152"/>
                  </a:lnTo>
                  <a:lnTo>
                    <a:pt x="1325" y="101"/>
                  </a:lnTo>
                  <a:lnTo>
                    <a:pt x="1313" y="50"/>
                  </a:lnTo>
                  <a:lnTo>
                    <a:pt x="1295" y="0"/>
                  </a:lnTo>
                  <a:lnTo>
                    <a:pt x="1591" y="0"/>
                  </a:lnTo>
                  <a:lnTo>
                    <a:pt x="1591" y="820"/>
                  </a:lnTo>
                  <a:lnTo>
                    <a:pt x="1588" y="854"/>
                  </a:lnTo>
                  <a:lnTo>
                    <a:pt x="1579" y="887"/>
                  </a:lnTo>
                  <a:lnTo>
                    <a:pt x="1565" y="917"/>
                  </a:lnTo>
                  <a:lnTo>
                    <a:pt x="1546" y="943"/>
                  </a:lnTo>
                  <a:lnTo>
                    <a:pt x="1524" y="966"/>
                  </a:lnTo>
                  <a:lnTo>
                    <a:pt x="1496" y="985"/>
                  </a:lnTo>
                  <a:lnTo>
                    <a:pt x="1467" y="999"/>
                  </a:lnTo>
                  <a:lnTo>
                    <a:pt x="1436" y="1008"/>
                  </a:lnTo>
                  <a:lnTo>
                    <a:pt x="1401" y="1011"/>
                  </a:lnTo>
                  <a:lnTo>
                    <a:pt x="189" y="1011"/>
                  </a:lnTo>
                  <a:lnTo>
                    <a:pt x="155" y="1008"/>
                  </a:lnTo>
                  <a:lnTo>
                    <a:pt x="123" y="999"/>
                  </a:lnTo>
                  <a:lnTo>
                    <a:pt x="94" y="985"/>
                  </a:lnTo>
                  <a:lnTo>
                    <a:pt x="67" y="966"/>
                  </a:lnTo>
                  <a:lnTo>
                    <a:pt x="45" y="943"/>
                  </a:lnTo>
                  <a:lnTo>
                    <a:pt x="26" y="917"/>
                  </a:lnTo>
                  <a:lnTo>
                    <a:pt x="12" y="887"/>
                  </a:lnTo>
                  <a:lnTo>
                    <a:pt x="3" y="854"/>
                  </a:lnTo>
                  <a:lnTo>
                    <a:pt x="0" y="82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6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5768179" y="6223859"/>
            <a:ext cx="1014730" cy="1841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s-ES" altLang="id-ID" sz="12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0"/>
                <a:ea typeface="Lato Medium" panose="020F0502020204030203" pitchFamily="34" charset="0"/>
                <a:cs typeface="Lato Medium" panose="020F0502020204030203" pitchFamily="34" charset="0"/>
              </a:rPr>
              <a:t>perumira</a:t>
            </a:r>
            <a:endParaRPr lang="es-ES" altLang="id-ID" sz="1200" b="1" spc="3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0000500000000000000" pitchFamily="50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040101" y="6235339"/>
            <a:ext cx="1113790" cy="1841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s-ES" altLang="id-ID" sz="12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0"/>
                <a:ea typeface="Lato Medium" panose="020F0502020204030203" pitchFamily="34" charset="0"/>
                <a:cs typeface="Lato Medium" panose="020F0502020204030203" pitchFamily="34" charset="0"/>
              </a:rPr>
              <a:t> perumira</a:t>
            </a:r>
            <a:endParaRPr lang="es-ES" altLang="id-ID" sz="1200" b="1" spc="3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0000500000000000000" pitchFamily="50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523337" y="6234211"/>
            <a:ext cx="1014730" cy="1841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s-ES" altLang="id-ID" sz="12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0"/>
                <a:ea typeface="Lato Medium" panose="020F0502020204030203" pitchFamily="34" charset="0"/>
                <a:cs typeface="Lato Medium" panose="020F0502020204030203" pitchFamily="34" charset="0"/>
              </a:rPr>
              <a:t>perumira</a:t>
            </a:r>
            <a:endParaRPr lang="es-ES" altLang="id-ID" sz="1200" b="1" spc="3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0000500000000000000" pitchFamily="50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347224" y="6223859"/>
            <a:ext cx="1744345" cy="1841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s-ES" altLang="id-ID" sz="1200" spc="300" dirty="0" smtClean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Muchas gracias!!!</a:t>
            </a:r>
            <a:endParaRPr lang="es-ES" altLang="id-ID" sz="1200" spc="300" dirty="0" smtClean="0">
              <a:solidFill>
                <a:schemeClr val="bg1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pic>
        <p:nvPicPr>
          <p:cNvPr id="20" name="Picture Placeholder 19" descr="Princesas Embajadoras Global Talent"/>
          <p:cNvPicPr>
            <a:picLocks noChangeAspect="1"/>
          </p:cNvPicPr>
          <p:nvPr>
            <p:ph type="pic" sz="quarter" idx="10"/>
          </p:nvPr>
        </p:nvPicPr>
        <p:blipFill>
          <a:blip r:embed="rId1"/>
          <a:stretch>
            <a:fillRect/>
          </a:stretch>
        </p:blipFill>
        <p:spPr>
          <a:xfrm>
            <a:off x="6985" y="0"/>
            <a:ext cx="12177395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/>
          <p:cNvSpPr/>
          <p:nvPr/>
        </p:nvSpPr>
        <p:spPr>
          <a:xfrm>
            <a:off x="2283942" y="4826797"/>
            <a:ext cx="1417962" cy="1417962"/>
          </a:xfrm>
          <a:prstGeom prst="ellipse">
            <a:avLst/>
          </a:prstGeom>
          <a:gradFill>
            <a:gsLst>
              <a:gs pos="0">
                <a:schemeClr val="accent1"/>
              </a:gs>
              <a:gs pos="94000">
                <a:schemeClr val="accent4">
                  <a:lumMod val="100000"/>
                  <a:alpha val="93000"/>
                </a:schemeClr>
              </a:gs>
            </a:gsLst>
            <a:lin ang="2700000" scaled="0"/>
          </a:gradFill>
          <a:ln>
            <a:noFill/>
          </a:ln>
          <a:effectLst>
            <a:outerShdw blurRad="2794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9278493" y="4823899"/>
            <a:ext cx="1417962" cy="1417962"/>
          </a:xfrm>
          <a:prstGeom prst="ellipse">
            <a:avLst/>
          </a:prstGeom>
          <a:gradFill>
            <a:gsLst>
              <a:gs pos="0">
                <a:schemeClr val="accent1"/>
              </a:gs>
              <a:gs pos="94000">
                <a:schemeClr val="accent4">
                  <a:lumMod val="100000"/>
                  <a:alpha val="93000"/>
                </a:schemeClr>
              </a:gs>
            </a:gsLst>
            <a:lin ang="2700000" scaled="0"/>
          </a:gradFill>
          <a:ln>
            <a:noFill/>
          </a:ln>
          <a:effectLst>
            <a:outerShdw blurRad="1651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7570455" y="1857115"/>
            <a:ext cx="1417962" cy="1417962"/>
          </a:xfrm>
          <a:prstGeom prst="ellipse">
            <a:avLst/>
          </a:prstGeom>
          <a:gradFill>
            <a:gsLst>
              <a:gs pos="0">
                <a:schemeClr val="accent1"/>
              </a:gs>
              <a:gs pos="94000">
                <a:schemeClr val="accent4">
                  <a:lumMod val="100000"/>
                  <a:alpha val="93000"/>
                </a:schemeClr>
              </a:gs>
            </a:gsLst>
            <a:lin ang="2700000" scaled="0"/>
          </a:gradFill>
          <a:ln>
            <a:noFill/>
          </a:ln>
          <a:effectLst>
            <a:outerShdw blurRad="2794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3117850" y="1857375"/>
            <a:ext cx="1417955" cy="1437005"/>
          </a:xfrm>
          <a:prstGeom prst="ellipse">
            <a:avLst/>
          </a:prstGeom>
          <a:gradFill>
            <a:gsLst>
              <a:gs pos="0">
                <a:schemeClr val="accent1"/>
              </a:gs>
              <a:gs pos="94000">
                <a:schemeClr val="accent4">
                  <a:lumMod val="100000"/>
                  <a:alpha val="93000"/>
                </a:schemeClr>
              </a:gs>
            </a:gsLst>
            <a:lin ang="2700000" scaled="0"/>
          </a:gradFill>
          <a:ln>
            <a:noFill/>
          </a:ln>
          <a:effectLst>
            <a:outerShdw blurRad="1651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5708719" y="3833478"/>
            <a:ext cx="1417962" cy="1417962"/>
          </a:xfrm>
          <a:prstGeom prst="ellipse">
            <a:avLst/>
          </a:prstGeom>
          <a:gradFill>
            <a:gsLst>
              <a:gs pos="0">
                <a:schemeClr val="accent1"/>
              </a:gs>
              <a:gs pos="94000">
                <a:schemeClr val="accent4">
                  <a:lumMod val="100000"/>
                  <a:alpha val="93000"/>
                </a:schemeClr>
              </a:gs>
            </a:gsLst>
            <a:lin ang="2700000" scaled="0"/>
          </a:gradFill>
          <a:ln>
            <a:noFill/>
          </a:ln>
          <a:effectLst>
            <a:outerShdw blurRad="2794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442601" y="2261345"/>
            <a:ext cx="76898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altLang="en-US" sz="16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115</a:t>
            </a:r>
            <a:endParaRPr lang="es-ES" altLang="en-US" sz="16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r>
              <a:rPr lang="es-ES" altLang="en-US" sz="16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España</a:t>
            </a:r>
            <a:endParaRPr lang="es-ES" altLang="en-US" sz="16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480795" y="5209714"/>
            <a:ext cx="102425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altLang="en-US" sz="16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72</a:t>
            </a:r>
            <a:endParaRPr lang="es-ES" altLang="en-US" sz="16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r>
              <a:rPr lang="es-ES" altLang="en-US" sz="16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Venezuela</a:t>
            </a:r>
            <a:endParaRPr lang="es-ES" altLang="en-US" sz="16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130253" y="4252722"/>
            <a:ext cx="56197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altLang="en-US" sz="16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69 </a:t>
            </a:r>
            <a:endParaRPr lang="es-ES" altLang="en-US" sz="16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r>
              <a:rPr lang="es-ES" altLang="en-US" sz="16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Perú</a:t>
            </a:r>
            <a:endParaRPr lang="es-ES" altLang="en-US" sz="16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750798" y="2261158"/>
            <a:ext cx="98615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altLang="en-US" sz="16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89</a:t>
            </a:r>
            <a:endParaRPr lang="es-ES" altLang="en-US" sz="16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r>
              <a:rPr lang="es-ES" altLang="en-US" sz="16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Argentina</a:t>
            </a:r>
            <a:endParaRPr lang="es-ES" altLang="en-US" sz="16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548053" y="5209713"/>
            <a:ext cx="87884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altLang="en-US" sz="16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45 </a:t>
            </a:r>
            <a:endParaRPr lang="es-ES" altLang="en-US" sz="16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r>
              <a:rPr lang="es-ES" altLang="en-US" sz="16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Uruguay</a:t>
            </a:r>
            <a:endParaRPr lang="es-ES" altLang="en-US" sz="16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120775" y="452120"/>
            <a:ext cx="10419080" cy="430530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/>
          <a:p>
            <a:r>
              <a:rPr lang="es-ES" sz="2800" b="1" dirty="0">
                <a:gradFill>
                  <a:gsLst>
                    <a:gs pos="0">
                      <a:schemeClr val="accent1"/>
                    </a:gs>
                    <a:gs pos="73000">
                      <a:schemeClr val="accent4"/>
                    </a:gs>
                  </a:gsLst>
                  <a:lin ang="3000000" scaled="0"/>
                </a:gradFill>
                <a:latin typeface="Montserrat" panose="00000500000000000000" pitchFamily="50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TOP 5 Países - NUMERO DE INVITADAS</a:t>
            </a:r>
            <a:endParaRPr lang="es-ES" sz="2800" b="1" dirty="0">
              <a:gradFill>
                <a:gsLst>
                  <a:gs pos="0">
                    <a:schemeClr val="accent1"/>
                  </a:gs>
                  <a:gs pos="73000">
                    <a:schemeClr val="accent4"/>
                  </a:gs>
                </a:gsLst>
                <a:lin ang="3000000" scaled="0"/>
              </a:gradFill>
              <a:latin typeface="Montserrat" panose="00000500000000000000" pitchFamily="50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48063" y="827211"/>
            <a:ext cx="3140710" cy="30734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s-ES" altLang="id-ID" sz="2000" dirty="0" smtClean="0">
                <a:latin typeface="Montserrat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TOTAL INVITADAS 807</a:t>
            </a:r>
            <a:endParaRPr lang="en-US" sz="2000" dirty="0">
              <a:latin typeface="Montserrat" panose="00000500000000000000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1" name="Picture Placeholder 10" descr="IMG-20231210-WA0015"/>
          <p:cNvPicPr>
            <a:picLocks noChangeAspect="1"/>
          </p:cNvPicPr>
          <p:nvPr>
            <p:ph type="pic" sz="quarter" idx="10"/>
          </p:nvPr>
        </p:nvPicPr>
        <p:blipFill>
          <a:blip r:embed="rId1"/>
          <a:stretch>
            <a:fillRect/>
          </a:stretch>
        </p:blipFill>
        <p:spPr>
          <a:xfrm>
            <a:off x="939800" y="1336675"/>
            <a:ext cx="2061845" cy="3035935"/>
          </a:xfrm>
          <a:prstGeom prst="rect">
            <a:avLst/>
          </a:prstGeom>
        </p:spPr>
      </p:pic>
      <p:pic>
        <p:nvPicPr>
          <p:cNvPr id="28" name="Picture Placeholder 27" descr="Elizabeth Perez - Miss Virtuosa Perú 2022"/>
          <p:cNvPicPr>
            <a:picLocks noChangeAspect="1"/>
          </p:cNvPicPr>
          <p:nvPr>
            <p:ph type="pic" sz="quarter" idx="12"/>
          </p:nvPr>
        </p:nvPicPr>
        <p:blipFill>
          <a:blip r:embed="rId2"/>
          <a:stretch>
            <a:fillRect/>
          </a:stretch>
        </p:blipFill>
        <p:spPr>
          <a:xfrm>
            <a:off x="5021580" y="1136650"/>
            <a:ext cx="2326640" cy="2326640"/>
          </a:xfrm>
          <a:prstGeom prst="rect">
            <a:avLst/>
          </a:prstGeom>
        </p:spPr>
      </p:pic>
      <p:pic>
        <p:nvPicPr>
          <p:cNvPr id="30" name="Picture Placeholder 29" descr="IMG-20230901-WA0095"/>
          <p:cNvPicPr>
            <a:picLocks noChangeAspect="1"/>
          </p:cNvPicPr>
          <p:nvPr>
            <p:ph type="pic" sz="quarter" idx="11"/>
          </p:nvPr>
        </p:nvPicPr>
        <p:blipFill>
          <a:blip r:embed="rId3"/>
          <a:stretch>
            <a:fillRect/>
          </a:stretch>
        </p:blipFill>
        <p:spPr>
          <a:xfrm>
            <a:off x="3725545" y="3637280"/>
            <a:ext cx="1941830" cy="2915285"/>
          </a:xfrm>
          <a:prstGeom prst="rect">
            <a:avLst/>
          </a:prstGeom>
        </p:spPr>
      </p:pic>
      <p:pic>
        <p:nvPicPr>
          <p:cNvPr id="29" name="Picture Placeholder 28" descr="347728821_976092300503252_4120357176275875705_n"/>
          <p:cNvPicPr>
            <a:picLocks noChangeAspect="1"/>
          </p:cNvPicPr>
          <p:nvPr>
            <p:ph type="pic" sz="quarter" idx="13"/>
          </p:nvPr>
        </p:nvPicPr>
        <p:blipFill>
          <a:blip r:embed="rId4"/>
          <a:stretch>
            <a:fillRect/>
          </a:stretch>
        </p:blipFill>
        <p:spPr>
          <a:xfrm>
            <a:off x="7155180" y="3990340"/>
            <a:ext cx="2094865" cy="2516505"/>
          </a:xfrm>
          <a:prstGeom prst="rect">
            <a:avLst/>
          </a:prstGeom>
        </p:spPr>
      </p:pic>
      <p:pic>
        <p:nvPicPr>
          <p:cNvPr id="25" name="Picture Placeholder 24" descr="Verónica Elizabeth Romero"/>
          <p:cNvPicPr>
            <a:picLocks noChangeAspect="1"/>
          </p:cNvPicPr>
          <p:nvPr>
            <p:ph type="pic" sz="quarter" idx="14"/>
          </p:nvPr>
        </p:nvPicPr>
        <p:blipFill>
          <a:blip r:embed="rId5"/>
          <a:stretch>
            <a:fillRect/>
          </a:stretch>
        </p:blipFill>
        <p:spPr>
          <a:xfrm>
            <a:off x="8988425" y="653415"/>
            <a:ext cx="2023745" cy="30365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4"/>
          <p:cNvSpPr txBox="1"/>
          <p:nvPr/>
        </p:nvSpPr>
        <p:spPr>
          <a:xfrm>
            <a:off x="8659624" y="352861"/>
            <a:ext cx="3268070" cy="6092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s-ES" altLang="en-US" sz="2000" b="1" dirty="0" smtClean="0">
                <a:latin typeface="Montserrat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Top 10 Países que leyeron nuestro contenido 2023</a:t>
            </a:r>
            <a:endParaRPr lang="es-ES" altLang="en-US" sz="2000" b="1" dirty="0" smtClean="0">
              <a:latin typeface="Montserrat" panose="00000500000000000000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150000"/>
              </a:lnSpc>
            </a:pPr>
            <a:r>
              <a:rPr lang="es-ES" sz="2000" dirty="0" smtClean="0">
                <a:solidFill>
                  <a:schemeClr val="bg1">
                    <a:lumMod val="6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1.- Perú</a:t>
            </a:r>
            <a:endParaRPr lang="es-ES" sz="2000" dirty="0" smtClean="0">
              <a:solidFill>
                <a:schemeClr val="bg1">
                  <a:lumMod val="6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150000"/>
              </a:lnSpc>
            </a:pPr>
            <a:r>
              <a:rPr lang="es-ES" sz="2000" dirty="0">
                <a:solidFill>
                  <a:schemeClr val="bg1">
                    <a:lumMod val="6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2.- Nicaragua</a:t>
            </a:r>
            <a:endParaRPr lang="es-ES" sz="2000" dirty="0">
              <a:solidFill>
                <a:schemeClr val="bg1">
                  <a:lumMod val="6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150000"/>
              </a:lnSpc>
            </a:pPr>
            <a:r>
              <a:rPr lang="es-ES" sz="2000" dirty="0">
                <a:solidFill>
                  <a:schemeClr val="bg1">
                    <a:lumMod val="6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3.- México</a:t>
            </a:r>
            <a:endParaRPr lang="es-ES" sz="2000" dirty="0">
              <a:solidFill>
                <a:schemeClr val="bg1">
                  <a:lumMod val="6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150000"/>
              </a:lnSpc>
            </a:pPr>
            <a:r>
              <a:rPr lang="es-ES" sz="2000" dirty="0">
                <a:solidFill>
                  <a:schemeClr val="bg1">
                    <a:lumMod val="6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4.- España</a:t>
            </a:r>
            <a:endParaRPr lang="es-ES" sz="2000" dirty="0">
              <a:solidFill>
                <a:schemeClr val="bg1">
                  <a:lumMod val="6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150000"/>
              </a:lnSpc>
            </a:pPr>
            <a:r>
              <a:rPr lang="es-ES" sz="2000" dirty="0">
                <a:solidFill>
                  <a:schemeClr val="bg1">
                    <a:lumMod val="6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5.- Argentina</a:t>
            </a:r>
            <a:endParaRPr lang="es-ES" sz="2000" dirty="0">
              <a:solidFill>
                <a:schemeClr val="bg1">
                  <a:lumMod val="6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150000"/>
              </a:lnSpc>
            </a:pPr>
            <a:r>
              <a:rPr lang="es-ES" sz="2000" dirty="0">
                <a:solidFill>
                  <a:schemeClr val="bg1">
                    <a:lumMod val="6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6.- Venezuela</a:t>
            </a:r>
            <a:endParaRPr lang="es-ES" sz="2000" dirty="0">
              <a:solidFill>
                <a:schemeClr val="bg1">
                  <a:lumMod val="6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150000"/>
              </a:lnSpc>
            </a:pPr>
            <a:r>
              <a:rPr lang="es-ES" sz="2000" dirty="0">
                <a:solidFill>
                  <a:schemeClr val="bg1">
                    <a:lumMod val="6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7.- Estados Unidos</a:t>
            </a:r>
            <a:endParaRPr lang="es-ES" sz="2000" dirty="0">
              <a:solidFill>
                <a:schemeClr val="bg1">
                  <a:lumMod val="6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150000"/>
              </a:lnSpc>
            </a:pPr>
            <a:r>
              <a:rPr lang="es-ES" sz="2000" dirty="0">
                <a:solidFill>
                  <a:schemeClr val="bg1">
                    <a:lumMod val="6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8.- Guatemala</a:t>
            </a:r>
            <a:endParaRPr lang="es-ES" sz="2000" dirty="0">
              <a:solidFill>
                <a:schemeClr val="bg1">
                  <a:lumMod val="6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150000"/>
              </a:lnSpc>
            </a:pPr>
            <a:r>
              <a:rPr lang="es-ES" sz="2000" dirty="0">
                <a:solidFill>
                  <a:schemeClr val="bg1">
                    <a:lumMod val="6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9.- Chile</a:t>
            </a:r>
            <a:endParaRPr lang="es-ES" sz="2000" dirty="0">
              <a:solidFill>
                <a:schemeClr val="bg1">
                  <a:lumMod val="6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150000"/>
              </a:lnSpc>
            </a:pPr>
            <a:r>
              <a:rPr lang="es-ES" sz="2000" dirty="0">
                <a:solidFill>
                  <a:schemeClr val="bg1">
                    <a:lumMod val="6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10.- Costa Rica</a:t>
            </a:r>
            <a:endParaRPr lang="es-ES" sz="2000" dirty="0">
              <a:solidFill>
                <a:schemeClr val="bg1">
                  <a:lumMod val="6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" name="TextBox 34"/>
          <p:cNvSpPr txBox="1"/>
          <p:nvPr/>
        </p:nvSpPr>
        <p:spPr>
          <a:xfrm>
            <a:off x="5087766" y="1165026"/>
            <a:ext cx="3268070" cy="4765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50000"/>
              </a:lnSpc>
            </a:pPr>
            <a:r>
              <a:rPr lang="es-ES" altLang="en-US" sz="2400" b="1" dirty="0" smtClean="0">
                <a:latin typeface="Montserrat" panose="00000500000000000000" pitchFamily="50" charset="0"/>
                <a:ea typeface="Lato" panose="020F0502020204030203" pitchFamily="34" charset="0"/>
                <a:cs typeface="Mongolian Baiti" panose="03000500000000000000" pitchFamily="66" charset="0"/>
              </a:rPr>
              <a:t>Top 5 Países que vieron nuestra Publicidad 2023</a:t>
            </a:r>
            <a:endParaRPr lang="en-US" sz="2400" b="1" dirty="0" smtClean="0">
              <a:latin typeface="Montserrat" panose="00000500000000000000" pitchFamily="50" charset="0"/>
              <a:ea typeface="Lato" panose="020F0502020204030203" pitchFamily="34" charset="0"/>
              <a:cs typeface="Mongolian Baiti" panose="03000500000000000000" pitchFamily="66" charset="0"/>
            </a:endParaRPr>
          </a:p>
          <a:p>
            <a:pPr algn="r">
              <a:lnSpc>
                <a:spcPct val="150000"/>
              </a:lnSpc>
            </a:pPr>
            <a:endParaRPr lang="en-US" sz="1050" dirty="0">
              <a:solidFill>
                <a:schemeClr val="bg1">
                  <a:lumMod val="6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r">
              <a:lnSpc>
                <a:spcPct val="150000"/>
              </a:lnSpc>
            </a:pPr>
            <a:r>
              <a:rPr lang="es-ES" altLang="en-US" sz="2400" dirty="0">
                <a:solidFill>
                  <a:schemeClr val="bg1">
                    <a:lumMod val="6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1.- España</a:t>
            </a:r>
            <a:endParaRPr lang="es-ES" altLang="en-US" sz="2400" dirty="0">
              <a:solidFill>
                <a:schemeClr val="bg1">
                  <a:lumMod val="6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r">
              <a:lnSpc>
                <a:spcPct val="150000"/>
              </a:lnSpc>
            </a:pPr>
            <a:r>
              <a:rPr lang="es-ES" altLang="en-US" sz="2400" dirty="0">
                <a:solidFill>
                  <a:schemeClr val="bg1">
                    <a:lumMod val="6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2.- Estados Unidos</a:t>
            </a:r>
            <a:endParaRPr lang="es-ES" altLang="en-US" sz="2400" dirty="0">
              <a:solidFill>
                <a:schemeClr val="bg1">
                  <a:lumMod val="6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r">
              <a:lnSpc>
                <a:spcPct val="150000"/>
              </a:lnSpc>
            </a:pPr>
            <a:r>
              <a:rPr lang="es-ES" altLang="en-US" sz="2400" dirty="0">
                <a:solidFill>
                  <a:schemeClr val="bg1">
                    <a:lumMod val="6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3.- Chile</a:t>
            </a:r>
            <a:endParaRPr lang="es-ES" altLang="en-US" sz="2400" dirty="0">
              <a:solidFill>
                <a:schemeClr val="bg1">
                  <a:lumMod val="6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r">
              <a:lnSpc>
                <a:spcPct val="150000"/>
              </a:lnSpc>
            </a:pPr>
            <a:r>
              <a:rPr lang="es-ES" altLang="en-US" sz="2400" dirty="0">
                <a:solidFill>
                  <a:schemeClr val="bg1">
                    <a:lumMod val="6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4.- México</a:t>
            </a:r>
            <a:endParaRPr lang="es-ES" altLang="en-US" sz="2400" dirty="0">
              <a:solidFill>
                <a:schemeClr val="bg1">
                  <a:lumMod val="6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r">
              <a:lnSpc>
                <a:spcPct val="150000"/>
              </a:lnSpc>
            </a:pPr>
            <a:r>
              <a:rPr lang="es-ES" altLang="en-US" sz="2400" dirty="0">
                <a:solidFill>
                  <a:schemeClr val="bg1">
                    <a:lumMod val="6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5.- Peru</a:t>
            </a:r>
            <a:endParaRPr lang="es-ES" altLang="en-US" sz="2400" dirty="0">
              <a:solidFill>
                <a:schemeClr val="bg1">
                  <a:lumMod val="6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5398770" y="575310"/>
            <a:ext cx="60960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s-ES" sz="2000" dirty="0">
                <a:solidFill>
                  <a:schemeClr val="bg1">
                    <a:lumMod val="6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+mn-ea"/>
              </a:rPr>
              <a:t>Fuente : Google Adsense</a:t>
            </a:r>
            <a:endParaRPr lang="es-ES" sz="2000" dirty="0">
              <a:solidFill>
                <a:schemeClr val="bg1">
                  <a:lumMod val="6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+mn-ea"/>
            </a:endParaRPr>
          </a:p>
        </p:txBody>
      </p:sp>
      <p:sp>
        <p:nvSpPr>
          <p:cNvPr id="6" name="Text Box 5"/>
          <p:cNvSpPr txBox="1"/>
          <p:nvPr/>
        </p:nvSpPr>
        <p:spPr>
          <a:xfrm rot="5400000">
            <a:off x="8905240" y="3822700"/>
            <a:ext cx="60960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s-ES" sz="2000" dirty="0">
                <a:solidFill>
                  <a:schemeClr val="bg1">
                    <a:lumMod val="6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+mn-ea"/>
              </a:rPr>
              <a:t>Fuente : Google Search</a:t>
            </a:r>
            <a:endParaRPr lang="es-ES" sz="2000" dirty="0">
              <a:solidFill>
                <a:schemeClr val="bg1">
                  <a:lumMod val="6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+mn-ea"/>
            </a:endParaRPr>
          </a:p>
        </p:txBody>
      </p:sp>
      <p:pic>
        <p:nvPicPr>
          <p:cNvPr id="10" name="Picture Placeholder 9" descr="Copia de Esther"/>
          <p:cNvPicPr>
            <a:picLocks noChangeAspect="1"/>
          </p:cNvPicPr>
          <p:nvPr>
            <p:ph type="pic" sz="quarter" idx="10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4873625" cy="68935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lowchart: Document 20"/>
          <p:cNvSpPr/>
          <p:nvPr/>
        </p:nvSpPr>
        <p:spPr>
          <a:xfrm>
            <a:off x="0" y="-14787"/>
            <a:ext cx="12192000" cy="5097779"/>
          </a:xfrm>
          <a:prstGeom prst="flowChartDocument">
            <a:avLst/>
          </a:prstGeom>
          <a:gradFill>
            <a:gsLst>
              <a:gs pos="0">
                <a:schemeClr val="accent1"/>
              </a:gs>
              <a:gs pos="94000">
                <a:schemeClr val="accent4">
                  <a:lumMod val="10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7454" y="5783236"/>
            <a:ext cx="2337435" cy="27686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s-ES" altLang="id-ID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30.40% de  lectores tiene</a:t>
            </a:r>
            <a:endParaRPr lang="es-ES" altLang="id-ID" dirty="0" smtClean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18478" y="6157165"/>
            <a:ext cx="1175385" cy="27686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s-ES" altLang="id-ID" i="1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18 a 24 años</a:t>
            </a:r>
            <a:endParaRPr lang="es-ES" altLang="id-ID" i="1" dirty="0" smtClean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65189" y="5783236"/>
            <a:ext cx="3140710" cy="27686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s-ES" altLang="id-ID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22.50% de nuestros lectores tiene</a:t>
            </a:r>
            <a:endParaRPr lang="es-ES" altLang="id-ID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47850" y="6157165"/>
            <a:ext cx="1175385" cy="27686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s-ES" altLang="id-ID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25 a 34 años</a:t>
            </a:r>
            <a:endParaRPr lang="es-ES" altLang="id-ID" i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284840" y="5338477"/>
            <a:ext cx="1211580" cy="27686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s-ES" altLang="id-ID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22.50% tiene</a:t>
            </a:r>
            <a:endParaRPr lang="es-ES" altLang="id-ID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302935" y="5712406"/>
            <a:ext cx="1175385" cy="27686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s-ES" altLang="id-ID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35 a 44 años</a:t>
            </a:r>
            <a:endParaRPr lang="es-ES" altLang="id-ID" i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6" name="Bent Arrow 15"/>
          <p:cNvSpPr/>
          <p:nvPr/>
        </p:nvSpPr>
        <p:spPr>
          <a:xfrm rot="11700000">
            <a:off x="2197541" y="6044277"/>
            <a:ext cx="493343" cy="526602"/>
          </a:xfrm>
          <a:prstGeom prst="bentArrow">
            <a:avLst>
              <a:gd name="adj1" fmla="val 7348"/>
              <a:gd name="adj2" fmla="val 13967"/>
              <a:gd name="adj3" fmla="val 20587"/>
              <a:gd name="adj4" fmla="val 43750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7" name="Bent Arrow 16"/>
          <p:cNvSpPr/>
          <p:nvPr/>
        </p:nvSpPr>
        <p:spPr>
          <a:xfrm rot="9900000" flipH="1">
            <a:off x="6081448" y="5926158"/>
            <a:ext cx="493343" cy="526602"/>
          </a:xfrm>
          <a:prstGeom prst="bentArrow">
            <a:avLst>
              <a:gd name="adj1" fmla="val 7348"/>
              <a:gd name="adj2" fmla="val 13967"/>
              <a:gd name="adj3" fmla="val 20587"/>
              <a:gd name="adj4" fmla="val 43750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8" name="Bent Arrow 17"/>
          <p:cNvSpPr/>
          <p:nvPr/>
        </p:nvSpPr>
        <p:spPr>
          <a:xfrm rot="9900000" flipH="1">
            <a:off x="9658941" y="5496230"/>
            <a:ext cx="493343" cy="526602"/>
          </a:xfrm>
          <a:prstGeom prst="bentArrow">
            <a:avLst>
              <a:gd name="adj1" fmla="val 7348"/>
              <a:gd name="adj2" fmla="val 13967"/>
              <a:gd name="adj3" fmla="val 20587"/>
              <a:gd name="adj4" fmla="val 43750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52632" y="1324765"/>
            <a:ext cx="4007485" cy="49212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s-ES" altLang="id-ID" sz="3200" dirty="0" smtClean="0">
                <a:solidFill>
                  <a:schemeClr val="bg1"/>
                </a:solidFill>
                <a:latin typeface="Montserrat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1419 Publicaciones</a:t>
            </a:r>
            <a:endParaRPr lang="es-ES" altLang="id-ID" sz="3200" dirty="0" smtClean="0">
              <a:solidFill>
                <a:schemeClr val="bg1"/>
              </a:solidFill>
              <a:latin typeface="Montserrat" panose="00000500000000000000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649095" y="1878965"/>
            <a:ext cx="7950200" cy="6153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ES" altLang="id-ID" sz="4000" b="1" dirty="0" smtClean="0">
                <a:solidFill>
                  <a:schemeClr val="bg1"/>
                </a:solidFill>
                <a:latin typeface="Montserrat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1.76 Millones visitas por mes</a:t>
            </a:r>
            <a:r>
              <a:rPr lang="id-ID" sz="4000" b="1" dirty="0" smtClean="0">
                <a:solidFill>
                  <a:schemeClr val="bg1"/>
                </a:solidFill>
                <a:latin typeface="Montserrat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endParaRPr lang="en-US" sz="4000" b="1" dirty="0">
              <a:solidFill>
                <a:schemeClr val="bg1"/>
              </a:solidFill>
              <a:latin typeface="Montserrat" panose="00000500000000000000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7" name="Picture Placeholder 6" descr="digg"/>
          <p:cNvPicPr>
            <a:picLocks noChangeAspect="1"/>
          </p:cNvPicPr>
          <p:nvPr>
            <p:ph type="pic" sz="quarter" idx="13"/>
          </p:nvPr>
        </p:nvPicPr>
        <p:blipFill>
          <a:blip r:embed="rId1"/>
          <a:stretch>
            <a:fillRect/>
          </a:stretch>
        </p:blipFill>
        <p:spPr>
          <a:xfrm>
            <a:off x="8467725" y="2930525"/>
            <a:ext cx="1813560" cy="1813560"/>
          </a:xfrm>
          <a:prstGeom prst="rect">
            <a:avLst/>
          </a:prstGeom>
        </p:spPr>
      </p:pic>
      <p:pic>
        <p:nvPicPr>
          <p:cNvPr id="6" name="Picture Placeholder 5" descr="designfloat"/>
          <p:cNvPicPr>
            <a:picLocks noChangeAspect="1"/>
          </p:cNvPicPr>
          <p:nvPr>
            <p:ph type="pic" sz="quarter" idx="12"/>
          </p:nvPr>
        </p:nvPicPr>
        <p:blipFill>
          <a:blip r:embed="rId2"/>
          <a:stretch>
            <a:fillRect/>
          </a:stretch>
        </p:blipFill>
        <p:spPr>
          <a:xfrm>
            <a:off x="5233035" y="3429000"/>
            <a:ext cx="1812925" cy="1812925"/>
          </a:xfrm>
          <a:prstGeom prst="rect">
            <a:avLst/>
          </a:prstGeom>
        </p:spPr>
      </p:pic>
      <p:pic>
        <p:nvPicPr>
          <p:cNvPr id="5" name="Picture Placeholder 4" descr="designbump"/>
          <p:cNvPicPr>
            <a:picLocks noChangeAspect="1"/>
          </p:cNvPicPr>
          <p:nvPr>
            <p:ph type="pic" sz="quarter" idx="11"/>
          </p:nvPr>
        </p:nvPicPr>
        <p:blipFill>
          <a:blip r:embed="rId3"/>
          <a:stretch>
            <a:fillRect/>
          </a:stretch>
        </p:blipFill>
        <p:spPr>
          <a:xfrm>
            <a:off x="1998345" y="3628390"/>
            <a:ext cx="1812925" cy="1812925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1998345" y="5073015"/>
            <a:ext cx="6096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s-ES" altLang="id-ID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+mn-ea"/>
              </a:rPr>
              <a:t>Fuente : Google Analytics</a:t>
            </a:r>
            <a:endParaRPr lang="es-ES" altLang="id-ID" dirty="0" smtClean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lowchart: Document 20"/>
          <p:cNvSpPr/>
          <p:nvPr/>
        </p:nvSpPr>
        <p:spPr>
          <a:xfrm>
            <a:off x="0" y="-14787"/>
            <a:ext cx="12192000" cy="5097779"/>
          </a:xfrm>
          <a:prstGeom prst="flowChartDocument">
            <a:avLst/>
          </a:prstGeom>
          <a:gradFill>
            <a:gsLst>
              <a:gs pos="0">
                <a:schemeClr val="accent1"/>
              </a:gs>
              <a:gs pos="94000">
                <a:schemeClr val="accent4">
                  <a:lumMod val="10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64542" y="5783236"/>
            <a:ext cx="683260" cy="27686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s-ES" altLang="id-ID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47.96%</a:t>
            </a:r>
            <a:endParaRPr lang="es-ES" altLang="id-ID" dirty="0" smtClean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3348" y="6157165"/>
            <a:ext cx="1985645" cy="27686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s-ES" altLang="id-ID" i="1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Facebook @perumira</a:t>
            </a:r>
            <a:endParaRPr lang="es-ES" altLang="id-ID" i="1" dirty="0" smtClean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93914" y="5783236"/>
            <a:ext cx="683260" cy="27686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s-ES" altLang="id-ID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+mn-ea"/>
              </a:rPr>
              <a:t>41.68%</a:t>
            </a:r>
            <a:endParaRPr lang="es-ES" altLang="id-ID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08748" y="6157165"/>
            <a:ext cx="2053590" cy="27686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s-ES" altLang="id-ID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Instagram @perumira</a:t>
            </a:r>
            <a:endParaRPr lang="es-ES" altLang="id-ID" i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549000" y="5338477"/>
            <a:ext cx="683260" cy="27686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s-ES" altLang="id-ID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04.85%</a:t>
            </a:r>
            <a:endParaRPr lang="es-ES" altLang="id-ID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277535" y="5712406"/>
            <a:ext cx="1226185" cy="27686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s-ES" altLang="id-ID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X @perumira</a:t>
            </a:r>
            <a:endParaRPr lang="es-ES" altLang="id-ID" i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6" name="Bent Arrow 15"/>
          <p:cNvSpPr/>
          <p:nvPr/>
        </p:nvSpPr>
        <p:spPr>
          <a:xfrm rot="11700000">
            <a:off x="2658551" y="5767417"/>
            <a:ext cx="493343" cy="526602"/>
          </a:xfrm>
          <a:prstGeom prst="bentArrow">
            <a:avLst>
              <a:gd name="adj1" fmla="val 7348"/>
              <a:gd name="adj2" fmla="val 13967"/>
              <a:gd name="adj3" fmla="val 20587"/>
              <a:gd name="adj4" fmla="val 43750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7" name="Bent Arrow 16"/>
          <p:cNvSpPr/>
          <p:nvPr/>
        </p:nvSpPr>
        <p:spPr>
          <a:xfrm rot="9900000" flipH="1">
            <a:off x="6112563" y="5587703"/>
            <a:ext cx="493343" cy="526602"/>
          </a:xfrm>
          <a:prstGeom prst="bentArrow">
            <a:avLst>
              <a:gd name="adj1" fmla="val 7348"/>
              <a:gd name="adj2" fmla="val 13967"/>
              <a:gd name="adj3" fmla="val 20587"/>
              <a:gd name="adj4" fmla="val 43750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8" name="Bent Arrow 17"/>
          <p:cNvSpPr/>
          <p:nvPr/>
        </p:nvSpPr>
        <p:spPr>
          <a:xfrm rot="9900000" flipH="1">
            <a:off x="9566231" y="5201590"/>
            <a:ext cx="493343" cy="526602"/>
          </a:xfrm>
          <a:prstGeom prst="bentArrow">
            <a:avLst>
              <a:gd name="adj1" fmla="val 7348"/>
              <a:gd name="adj2" fmla="val 13967"/>
              <a:gd name="adj3" fmla="val 20587"/>
              <a:gd name="adj4" fmla="val 43750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84345" y="1324765"/>
            <a:ext cx="4544060" cy="49212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s-ES" altLang="id-ID" sz="3200" dirty="0" smtClean="0">
                <a:solidFill>
                  <a:schemeClr val="bg1"/>
                </a:solidFill>
                <a:latin typeface="Montserrat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Porcentaje de Lectura</a:t>
            </a:r>
            <a:endParaRPr lang="es-ES" altLang="id-ID" sz="3200" dirty="0" smtClean="0">
              <a:solidFill>
                <a:schemeClr val="bg1"/>
              </a:solidFill>
              <a:latin typeface="Montserrat" panose="00000500000000000000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649855" y="1878965"/>
            <a:ext cx="6949440" cy="6153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ES" altLang="id-ID" sz="4000" b="1" dirty="0" smtClean="0">
                <a:solidFill>
                  <a:schemeClr val="bg1"/>
                </a:solidFill>
                <a:latin typeface="Montserrat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Redes Sociales Perumira</a:t>
            </a:r>
            <a:r>
              <a:rPr lang="id-ID" sz="4000" b="1" dirty="0" smtClean="0">
                <a:solidFill>
                  <a:schemeClr val="bg1"/>
                </a:solidFill>
                <a:latin typeface="Montserrat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endParaRPr lang="en-US" sz="4000" b="1" dirty="0">
              <a:solidFill>
                <a:schemeClr val="bg1"/>
              </a:solidFill>
              <a:latin typeface="Montserrat" panose="00000500000000000000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8" name="Picture Placeholder 7" descr="facebook"/>
          <p:cNvPicPr>
            <a:picLocks noChangeAspect="1"/>
          </p:cNvPicPr>
          <p:nvPr>
            <p:ph type="pic" sz="quarter" idx="11"/>
          </p:nvPr>
        </p:nvPicPr>
        <p:blipFill>
          <a:blip r:embed="rId1"/>
          <a:stretch>
            <a:fillRect/>
          </a:stretch>
        </p:blipFill>
        <p:spPr>
          <a:xfrm>
            <a:off x="1998345" y="3802380"/>
            <a:ext cx="1812925" cy="1812925"/>
          </a:xfrm>
          <a:prstGeom prst="rect">
            <a:avLst/>
          </a:prstGeom>
        </p:spPr>
      </p:pic>
      <p:pic>
        <p:nvPicPr>
          <p:cNvPr id="9" name="Picture Placeholder 8" descr="instagram perumira"/>
          <p:cNvPicPr>
            <a:picLocks noChangeAspect="1"/>
          </p:cNvPicPr>
          <p:nvPr>
            <p:ph type="pic" sz="quarter" idx="12"/>
          </p:nvPr>
        </p:nvPicPr>
        <p:blipFill>
          <a:blip r:embed="rId2"/>
          <a:stretch>
            <a:fillRect/>
          </a:stretch>
        </p:blipFill>
        <p:spPr>
          <a:xfrm>
            <a:off x="5581650" y="3814445"/>
            <a:ext cx="1085850" cy="1085850"/>
          </a:xfrm>
          <a:prstGeom prst="rect">
            <a:avLst/>
          </a:prstGeom>
        </p:spPr>
      </p:pic>
      <p:pic>
        <p:nvPicPr>
          <p:cNvPr id="3" name="Picture Placeholder 2" descr="x1"/>
          <p:cNvPicPr>
            <a:picLocks noChangeAspect="1"/>
          </p:cNvPicPr>
          <p:nvPr>
            <p:ph type="pic" sz="quarter" idx="13"/>
          </p:nvPr>
        </p:nvPicPr>
        <p:blipFill>
          <a:blip r:embed="rId3"/>
          <a:stretch>
            <a:fillRect/>
          </a:stretch>
        </p:blipFill>
        <p:spPr>
          <a:xfrm rot="21000000">
            <a:off x="9072880" y="3545840"/>
            <a:ext cx="1174115" cy="9658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8"/>
          <p:cNvSpPr/>
          <p:nvPr/>
        </p:nvSpPr>
        <p:spPr>
          <a:xfrm>
            <a:off x="0" y="-14787"/>
            <a:ext cx="12192000" cy="5135427"/>
          </a:xfrm>
          <a:prstGeom prst="flowChartDocument">
            <a:avLst/>
          </a:prstGeom>
          <a:gradFill>
            <a:gsLst>
              <a:gs pos="0">
                <a:schemeClr val="accent1"/>
              </a:gs>
              <a:gs pos="94000">
                <a:schemeClr val="accent4">
                  <a:lumMod val="100000"/>
                  <a:alpha val="93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aphicFrame>
        <p:nvGraphicFramePr>
          <p:cNvPr id="4" name="Диаграмма 14"/>
          <p:cNvGraphicFramePr/>
          <p:nvPr/>
        </p:nvGraphicFramePr>
        <p:xfrm>
          <a:off x="6096000" y="258360"/>
          <a:ext cx="6096000" cy="6721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639395" y="2010462"/>
            <a:ext cx="2108594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altLang="en-US" sz="4000" dirty="0">
                <a:solidFill>
                  <a:schemeClr val="bg1"/>
                </a:solidFill>
                <a:latin typeface="Montserrat" panose="00000500000000000000" pitchFamily="50" charset="0"/>
              </a:rPr>
              <a:t>98.</a:t>
            </a:r>
            <a:r>
              <a:rPr lang="en-US" sz="4000" dirty="0">
                <a:solidFill>
                  <a:schemeClr val="bg1"/>
                </a:solidFill>
                <a:latin typeface="Montserrat" panose="00000500000000000000" pitchFamily="50" charset="0"/>
              </a:rPr>
              <a:t>6%</a:t>
            </a:r>
            <a:endParaRPr lang="ru-RU" sz="4000" dirty="0">
              <a:solidFill>
                <a:schemeClr val="bg1"/>
              </a:solidFill>
            </a:endParaRPr>
          </a:p>
        </p:txBody>
      </p:sp>
      <p:cxnSp>
        <p:nvCxnSpPr>
          <p:cNvPr id="6" name="Прямая соединительная линия 13"/>
          <p:cNvCxnSpPr/>
          <p:nvPr/>
        </p:nvCxnSpPr>
        <p:spPr>
          <a:xfrm flipH="1">
            <a:off x="3465095" y="2510127"/>
            <a:ext cx="447875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7"/>
          <p:cNvSpPr txBox="1"/>
          <p:nvPr/>
        </p:nvSpPr>
        <p:spPr>
          <a:xfrm>
            <a:off x="767873" y="604401"/>
            <a:ext cx="4369754" cy="11551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s-ES" altLang="id-ID" sz="3200" b="1" dirty="0" smtClean="0">
                <a:solidFill>
                  <a:schemeClr val="bg1"/>
                </a:solidFill>
                <a:latin typeface="Montserrat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DISPOSITIVOS DE VISITA</a:t>
            </a:r>
            <a:endParaRPr lang="en-US" sz="3200" b="1" dirty="0" smtClean="0">
              <a:solidFill>
                <a:schemeClr val="bg1"/>
              </a:solidFill>
              <a:latin typeface="Montserrat" panose="00000500000000000000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s-ES" altLang="id-ID" sz="2400" dirty="0" smtClean="0">
                <a:solidFill>
                  <a:schemeClr val="bg1"/>
                </a:solidFill>
                <a:latin typeface="Montserrat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MOVIL &amp; COMPUTADOR</a:t>
            </a:r>
            <a:endParaRPr lang="es-ES" altLang="id-ID" sz="2400" dirty="0" smtClean="0">
              <a:solidFill>
                <a:schemeClr val="bg1"/>
              </a:solidFill>
              <a:latin typeface="Montserrat" panose="00000500000000000000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" name="Text Placeholder 7"/>
          <p:cNvSpPr txBox="1"/>
          <p:nvPr/>
        </p:nvSpPr>
        <p:spPr>
          <a:xfrm>
            <a:off x="627076" y="3414631"/>
            <a:ext cx="4510858" cy="11812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lnSpc>
                <a:spcPct val="100000"/>
              </a:lnSpc>
              <a:buNone/>
            </a:pPr>
            <a:r>
              <a:rPr lang="es-ES" altLang="en-US" sz="1400" dirty="0" smtClean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El 98.6 por ciento de nuestras visitas provienen desde dispositivos celulares u ordenadores (PCs - Laptos u Ordenadores.</a:t>
            </a:r>
            <a:endParaRPr lang="es-ES" altLang="en-US" sz="14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293709" y="5328462"/>
            <a:ext cx="1696905" cy="559979"/>
            <a:chOff x="7947475" y="-711200"/>
            <a:chExt cx="1696905" cy="559979"/>
          </a:xfrm>
        </p:grpSpPr>
        <p:sp>
          <p:nvSpPr>
            <p:cNvPr id="12" name="Flowchart: Terminator 11"/>
            <p:cNvSpPr/>
            <p:nvPr/>
          </p:nvSpPr>
          <p:spPr>
            <a:xfrm>
              <a:off x="7947475" y="-711200"/>
              <a:ext cx="1696905" cy="559979"/>
            </a:xfrm>
            <a:prstGeom prst="flowChartTerminator">
              <a:avLst/>
            </a:prstGeom>
            <a:gradFill>
              <a:gsLst>
                <a:gs pos="0">
                  <a:schemeClr val="accent1"/>
                </a:gs>
                <a:gs pos="93000">
                  <a:schemeClr val="accent4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140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242750" y="-554355"/>
              <a:ext cx="1401445" cy="24574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s-ES" altLang="en-US" sz="1600" dirty="0">
                  <a:solidFill>
                    <a:schemeClr val="bg1"/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perumira.org</a:t>
              </a:r>
              <a:endParaRPr lang="es-ES" altLang="en-US" sz="16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13"/>
          <p:cNvSpPr/>
          <p:nvPr/>
        </p:nvSpPr>
        <p:spPr>
          <a:xfrm>
            <a:off x="1587" y="0"/>
            <a:ext cx="4418013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1" name="TextBox 10"/>
          <p:cNvSpPr txBox="1"/>
          <p:nvPr/>
        </p:nvSpPr>
        <p:spPr>
          <a:xfrm>
            <a:off x="494983" y="1690370"/>
            <a:ext cx="3430587" cy="3476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ES" altLang="id-ID" sz="5500" b="1" dirty="0" smtClean="0">
                <a:solidFill>
                  <a:schemeClr val="accent1"/>
                </a:solidFill>
                <a:latin typeface="Montserrat" panose="00000500000000000000" pitchFamily="50" charset="0"/>
              </a:rPr>
              <a:t>Sé</a:t>
            </a:r>
            <a:endParaRPr lang="es-ES" altLang="id-ID" sz="5500" b="1" dirty="0" smtClean="0">
              <a:solidFill>
                <a:schemeClr val="accent1"/>
              </a:solidFill>
              <a:latin typeface="Montserrat" panose="00000500000000000000" pitchFamily="50" charset="0"/>
            </a:endParaRPr>
          </a:p>
          <a:p>
            <a:pPr algn="ctr">
              <a:lnSpc>
                <a:spcPct val="80000"/>
              </a:lnSpc>
            </a:pPr>
            <a:r>
              <a:rPr lang="es-ES" altLang="id-ID" sz="5500" b="1" dirty="0" smtClean="0">
                <a:solidFill>
                  <a:schemeClr val="tx2"/>
                </a:solidFill>
                <a:latin typeface="Montserrat" panose="00000500000000000000" pitchFamily="50" charset="0"/>
              </a:rPr>
              <a:t>parte</a:t>
            </a:r>
            <a:endParaRPr lang="id-ID" sz="5500" b="1" dirty="0" smtClean="0">
              <a:solidFill>
                <a:schemeClr val="tx2"/>
              </a:solidFill>
              <a:latin typeface="Montserrat" panose="00000500000000000000" pitchFamily="50" charset="0"/>
            </a:endParaRPr>
          </a:p>
          <a:p>
            <a:pPr algn="ctr">
              <a:lnSpc>
                <a:spcPct val="80000"/>
              </a:lnSpc>
            </a:pPr>
            <a:r>
              <a:rPr lang="es-ES" altLang="id-ID" sz="5500" b="1" dirty="0" smtClean="0">
                <a:solidFill>
                  <a:schemeClr val="tx2"/>
                </a:solidFill>
                <a:latin typeface="Montserrat" panose="00000500000000000000" pitchFamily="50" charset="0"/>
              </a:rPr>
              <a:t>de nuestra</a:t>
            </a:r>
            <a:endParaRPr lang="id-ID" sz="5500" b="1" dirty="0" smtClean="0">
              <a:solidFill>
                <a:schemeClr val="tx2"/>
              </a:solidFill>
              <a:latin typeface="Montserrat" panose="00000500000000000000" pitchFamily="50" charset="0"/>
            </a:endParaRPr>
          </a:p>
          <a:p>
            <a:pPr algn="ctr">
              <a:lnSpc>
                <a:spcPct val="80000"/>
              </a:lnSpc>
            </a:pPr>
            <a:r>
              <a:rPr lang="es-ES" altLang="id-ID" sz="5500" b="1" dirty="0" smtClean="0">
                <a:solidFill>
                  <a:schemeClr val="tx2"/>
                </a:solidFill>
                <a:latin typeface="Montserrat" panose="00000500000000000000" pitchFamily="50" charset="0"/>
              </a:rPr>
              <a:t>familia</a:t>
            </a:r>
            <a:endParaRPr lang="es-ES" altLang="id-ID" sz="5500" b="1" dirty="0" smtClean="0">
              <a:solidFill>
                <a:schemeClr val="tx2"/>
              </a:solidFill>
              <a:latin typeface="Montserrat" panose="00000500000000000000" pitchFamily="50" charset="0"/>
            </a:endParaRPr>
          </a:p>
        </p:txBody>
      </p:sp>
      <p:sp>
        <p:nvSpPr>
          <p:cNvPr id="12" name="Прямоугольник 15"/>
          <p:cNvSpPr/>
          <p:nvPr/>
        </p:nvSpPr>
        <p:spPr>
          <a:xfrm>
            <a:off x="2772410" y="6426200"/>
            <a:ext cx="4878388" cy="2667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grpSp>
        <p:nvGrpSpPr>
          <p:cNvPr id="13" name="Group 12"/>
          <p:cNvGrpSpPr/>
          <p:nvPr/>
        </p:nvGrpSpPr>
        <p:grpSpPr>
          <a:xfrm>
            <a:off x="1134933" y="5415960"/>
            <a:ext cx="1696905" cy="559979"/>
            <a:chOff x="8094795" y="-762000"/>
            <a:chExt cx="1696905" cy="559979"/>
          </a:xfrm>
        </p:grpSpPr>
        <p:sp>
          <p:nvSpPr>
            <p:cNvPr id="14" name="Flowchart: Terminator 13"/>
            <p:cNvSpPr/>
            <p:nvPr/>
          </p:nvSpPr>
          <p:spPr>
            <a:xfrm>
              <a:off x="8094795" y="-762000"/>
              <a:ext cx="1696905" cy="559979"/>
            </a:xfrm>
            <a:prstGeom prst="flowChartTerminator">
              <a:avLst/>
            </a:prstGeom>
            <a:gradFill>
              <a:gsLst>
                <a:gs pos="0">
                  <a:schemeClr val="accent1"/>
                </a:gs>
                <a:gs pos="93000">
                  <a:schemeClr val="accent4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140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370511" y="-574302"/>
              <a:ext cx="1145540" cy="18415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s-ES" altLang="en-US" sz="1200" dirty="0">
                  <a:solidFill>
                    <a:schemeClr val="bg1"/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GLOBAL TALENT</a:t>
              </a:r>
              <a:endParaRPr lang="en-US" sz="12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</p:grpSp>
      <p:pic>
        <p:nvPicPr>
          <p:cNvPr id="8" name="Picture Placeholder 7" descr="Jessica Alvarado García - Modelo - España"/>
          <p:cNvPicPr>
            <a:picLocks noChangeAspect="1"/>
          </p:cNvPicPr>
          <p:nvPr>
            <p:ph type="pic" sz="quarter" idx="11"/>
          </p:nvPr>
        </p:nvPicPr>
        <p:blipFill>
          <a:blip r:embed="rId1"/>
          <a:stretch>
            <a:fillRect/>
          </a:stretch>
        </p:blipFill>
        <p:spPr>
          <a:xfrm>
            <a:off x="6424295" y="0"/>
            <a:ext cx="4846955" cy="68586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485300" y="2549766"/>
            <a:ext cx="8883650" cy="3203290"/>
            <a:chOff x="3502025" y="4905884"/>
            <a:chExt cx="17767300" cy="6406578"/>
          </a:xfrm>
        </p:grpSpPr>
        <p:grpSp>
          <p:nvGrpSpPr>
            <p:cNvPr id="6" name="Group 5"/>
            <p:cNvGrpSpPr/>
            <p:nvPr/>
          </p:nvGrpSpPr>
          <p:grpSpPr>
            <a:xfrm>
              <a:off x="3502025" y="4905884"/>
              <a:ext cx="8401050" cy="1995332"/>
              <a:chOff x="835025" y="7634542"/>
              <a:chExt cx="8401050" cy="1995332"/>
            </a:xfrm>
          </p:grpSpPr>
          <p:sp>
            <p:nvSpPr>
              <p:cNvPr id="16" name="TextBox 15"/>
              <p:cNvSpPr txBox="1"/>
              <p:nvPr/>
            </p:nvSpPr>
            <p:spPr>
              <a:xfrm>
                <a:off x="835025" y="8077200"/>
                <a:ext cx="2326910" cy="15388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d-ID" sz="4400" b="1" dirty="0" smtClean="0">
                    <a:solidFill>
                      <a:schemeClr val="accent3"/>
                    </a:solidFill>
                    <a:latin typeface="Montserrat" panose="00000500000000000000" pitchFamily="50" charset="0"/>
                    <a:ea typeface="Lato" panose="020F0502020204030203" pitchFamily="34" charset="0"/>
                    <a:cs typeface="Lato" panose="020F0502020204030203" pitchFamily="34" charset="0"/>
                  </a:rPr>
                  <a:t>1.</a:t>
                </a:r>
                <a:endParaRPr lang="id-ID" sz="4400" b="1" dirty="0">
                  <a:solidFill>
                    <a:schemeClr val="accent3"/>
                  </a:solidFill>
                  <a:latin typeface="Montserrat" panose="00000500000000000000" pitchFamily="50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17" name="Subtitle 2"/>
              <p:cNvSpPr txBox="1"/>
              <p:nvPr/>
            </p:nvSpPr>
            <p:spPr bwMode="auto">
              <a:xfrm>
                <a:off x="3121025" y="7634542"/>
                <a:ext cx="6115050" cy="1995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108745" tIns="54373" rIns="108745" bIns="54373">
                <a:spAutoFit/>
              </a:bodyPr>
              <a:lstStyle>
                <a:lvl1pPr defTabSz="1087755">
                  <a:defRPr sz="3600">
                    <a:solidFill>
                      <a:schemeClr val="tx1"/>
                    </a:solidFill>
                    <a:latin typeface="Montserrat Hairline"/>
                    <a:ea typeface="Montserrat Hairline"/>
                    <a:cs typeface="Montserrat Hairline"/>
                  </a:defRPr>
                </a:lvl1pPr>
                <a:lvl2pPr marL="1087755" defTabSz="1087755">
                  <a:defRPr sz="2800">
                    <a:solidFill>
                      <a:schemeClr val="tx1"/>
                    </a:solidFill>
                    <a:latin typeface="Montserrat Hairline"/>
                    <a:ea typeface="Montserrat Hairline"/>
                    <a:cs typeface="Montserrat Hairline"/>
                  </a:defRPr>
                </a:lvl2pPr>
                <a:lvl3pPr marL="2174875" defTabSz="1087755">
                  <a:defRPr sz="2400">
                    <a:solidFill>
                      <a:schemeClr val="tx1"/>
                    </a:solidFill>
                    <a:latin typeface="Montserrat Hairline"/>
                    <a:ea typeface="Montserrat Hairline"/>
                    <a:cs typeface="Montserrat Hairline"/>
                  </a:defRPr>
                </a:lvl3pPr>
                <a:lvl4pPr marL="3262630" defTabSz="1087755">
                  <a:defRPr sz="2000">
                    <a:solidFill>
                      <a:schemeClr val="tx1"/>
                    </a:solidFill>
                    <a:latin typeface="Montserrat Hairline"/>
                    <a:ea typeface="Montserrat Hairline"/>
                    <a:cs typeface="Montserrat Hairline"/>
                  </a:defRPr>
                </a:lvl4pPr>
                <a:lvl5pPr marL="4349750" defTabSz="1087755">
                  <a:defRPr sz="2000">
                    <a:solidFill>
                      <a:schemeClr val="tx1"/>
                    </a:solidFill>
                    <a:latin typeface="Montserrat Hairline"/>
                    <a:ea typeface="Montserrat Hairline"/>
                    <a:cs typeface="Montserrat Hairline"/>
                  </a:defRPr>
                </a:lvl5pPr>
                <a:lvl6pPr marL="4806950" defTabSz="1087755" fontAlgn="base"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Montserrat Hairline"/>
                    <a:ea typeface="Montserrat Hairline"/>
                    <a:cs typeface="Montserrat Hairline"/>
                  </a:defRPr>
                </a:lvl6pPr>
                <a:lvl7pPr marL="5264150" defTabSz="1087755" fontAlgn="base"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Montserrat Hairline"/>
                    <a:ea typeface="Montserrat Hairline"/>
                    <a:cs typeface="Montserrat Hairline"/>
                  </a:defRPr>
                </a:lvl7pPr>
                <a:lvl8pPr marL="5721350" defTabSz="1087755" fontAlgn="base"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Montserrat Hairline"/>
                    <a:ea typeface="Montserrat Hairline"/>
                    <a:cs typeface="Montserrat Hairline"/>
                  </a:defRPr>
                </a:lvl8pPr>
                <a:lvl9pPr marL="6178550" defTabSz="1087755" fontAlgn="base"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Montserrat Hairline"/>
                    <a:ea typeface="Montserrat Hairline"/>
                    <a:cs typeface="Montserrat Hairline"/>
                  </a:defRPr>
                </a:lvl9pPr>
              </a:lstStyle>
              <a:p>
                <a:pPr algn="just" eaLnBrk="1" hangingPunct="1">
                  <a:lnSpc>
                    <a:spcPts val="2020"/>
                  </a:lnSpc>
                  <a:spcBef>
                    <a:spcPct val="20000"/>
                  </a:spcBef>
                  <a:defRPr/>
                </a:pPr>
                <a:r>
                  <a:rPr lang="en-US" sz="1000">
                    <a:solidFill>
                      <a:schemeClr val="bg1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Amplia exposición: Al aparecer en nuestra revista del talento mundial, su marca, producto o servicio será visto por una audiencia global en 63 países y en 8 idiomas diferentes.</a:t>
                </a:r>
                <a:endParaRPr lang="en-US" sz="100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12868275" y="4929442"/>
              <a:ext cx="8401050" cy="2287270"/>
              <a:chOff x="835025" y="7634542"/>
              <a:chExt cx="8401050" cy="2287270"/>
            </a:xfrm>
          </p:grpSpPr>
          <p:sp>
            <p:nvSpPr>
              <p:cNvPr id="14" name="TextBox 13"/>
              <p:cNvSpPr txBox="1"/>
              <p:nvPr/>
            </p:nvSpPr>
            <p:spPr>
              <a:xfrm>
                <a:off x="835025" y="8077200"/>
                <a:ext cx="2326910" cy="15388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d-ID" sz="4400" b="1" dirty="0" smtClean="0">
                    <a:solidFill>
                      <a:schemeClr val="accent3"/>
                    </a:solidFill>
                    <a:latin typeface="Montserrat" panose="00000500000000000000" pitchFamily="50" charset="0"/>
                    <a:ea typeface="Lato" panose="020F0502020204030203" pitchFamily="34" charset="0"/>
                    <a:cs typeface="Lato" panose="020F0502020204030203" pitchFamily="34" charset="0"/>
                  </a:rPr>
                  <a:t>2.</a:t>
                </a:r>
                <a:endParaRPr lang="id-ID" sz="4400" b="1" dirty="0">
                  <a:solidFill>
                    <a:schemeClr val="accent3"/>
                  </a:solidFill>
                  <a:latin typeface="Montserrat" panose="00000500000000000000" pitchFamily="50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15" name="Subtitle 2"/>
              <p:cNvSpPr txBox="1"/>
              <p:nvPr/>
            </p:nvSpPr>
            <p:spPr bwMode="auto">
              <a:xfrm>
                <a:off x="3121025" y="7634542"/>
                <a:ext cx="6115050" cy="22872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108745" tIns="54373" rIns="108745" bIns="54373">
                <a:spAutoFit/>
              </a:bodyPr>
              <a:lstStyle>
                <a:lvl1pPr defTabSz="1087755">
                  <a:defRPr sz="3600">
                    <a:solidFill>
                      <a:schemeClr val="tx1"/>
                    </a:solidFill>
                    <a:latin typeface="Montserrat Hairline"/>
                    <a:ea typeface="Montserrat Hairline"/>
                    <a:cs typeface="Montserrat Hairline"/>
                  </a:defRPr>
                </a:lvl1pPr>
                <a:lvl2pPr marL="1087755" defTabSz="1087755">
                  <a:defRPr sz="2800">
                    <a:solidFill>
                      <a:schemeClr val="tx1"/>
                    </a:solidFill>
                    <a:latin typeface="Montserrat Hairline"/>
                    <a:ea typeface="Montserrat Hairline"/>
                    <a:cs typeface="Montserrat Hairline"/>
                  </a:defRPr>
                </a:lvl2pPr>
                <a:lvl3pPr marL="2174875" defTabSz="1087755">
                  <a:defRPr sz="2400">
                    <a:solidFill>
                      <a:schemeClr val="tx1"/>
                    </a:solidFill>
                    <a:latin typeface="Montserrat Hairline"/>
                    <a:ea typeface="Montserrat Hairline"/>
                    <a:cs typeface="Montserrat Hairline"/>
                  </a:defRPr>
                </a:lvl3pPr>
                <a:lvl4pPr marL="3262630" defTabSz="1087755">
                  <a:defRPr sz="2000">
                    <a:solidFill>
                      <a:schemeClr val="tx1"/>
                    </a:solidFill>
                    <a:latin typeface="Montserrat Hairline"/>
                    <a:ea typeface="Montserrat Hairline"/>
                    <a:cs typeface="Montserrat Hairline"/>
                  </a:defRPr>
                </a:lvl4pPr>
                <a:lvl5pPr marL="4349750" defTabSz="1087755">
                  <a:defRPr sz="2000">
                    <a:solidFill>
                      <a:schemeClr val="tx1"/>
                    </a:solidFill>
                    <a:latin typeface="Montserrat Hairline"/>
                    <a:ea typeface="Montserrat Hairline"/>
                    <a:cs typeface="Montserrat Hairline"/>
                  </a:defRPr>
                </a:lvl5pPr>
                <a:lvl6pPr marL="4806950" defTabSz="1087755" fontAlgn="base"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Montserrat Hairline"/>
                    <a:ea typeface="Montserrat Hairline"/>
                    <a:cs typeface="Montserrat Hairline"/>
                  </a:defRPr>
                </a:lvl6pPr>
                <a:lvl7pPr marL="5264150" defTabSz="1087755" fontAlgn="base"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Montserrat Hairline"/>
                    <a:ea typeface="Montserrat Hairline"/>
                    <a:cs typeface="Montserrat Hairline"/>
                  </a:defRPr>
                </a:lvl7pPr>
                <a:lvl8pPr marL="5721350" defTabSz="1087755" fontAlgn="base"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Montserrat Hairline"/>
                    <a:ea typeface="Montserrat Hairline"/>
                    <a:cs typeface="Montserrat Hairline"/>
                  </a:defRPr>
                </a:lvl8pPr>
                <a:lvl9pPr marL="6178550" defTabSz="1087755" fontAlgn="base"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Montserrat Hairline"/>
                    <a:ea typeface="Montserrat Hairline"/>
                    <a:cs typeface="Montserrat Hairline"/>
                  </a:defRPr>
                </a:lvl9pPr>
              </a:lstStyle>
              <a:p>
                <a:pPr algn="just" eaLnBrk="1" hangingPunct="1">
                  <a:lnSpc>
                    <a:spcPts val="2020"/>
                  </a:lnSpc>
                  <a:spcBef>
                    <a:spcPct val="20000"/>
                  </a:spcBef>
                  <a:defRPr/>
                </a:pPr>
                <a:r>
                  <a:rPr lang="en-US" sz="1000">
                    <a:solidFill>
                      <a:schemeClr val="bg1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Credibilidad: Aparecer en una publicación de renombre y prestigio puede ayudar a mejorar la credibilidad y el prestigio de su</a:t>
                </a:r>
                <a:r>
                  <a:rPr lang="es-ES" altLang="en-US" sz="1000">
                    <a:solidFill>
                      <a:schemeClr val="bg1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 marca personal, </a:t>
                </a:r>
                <a:r>
                  <a:rPr lang="en-US" sz="1000">
                    <a:solidFill>
                      <a:schemeClr val="bg1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 empresa o marca</a:t>
                </a:r>
                <a:r>
                  <a:rPr lang="es-ES" altLang="en-US" sz="1000">
                    <a:solidFill>
                      <a:schemeClr val="bg1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 comercial</a:t>
                </a:r>
                <a:r>
                  <a:rPr lang="en-US" sz="1000">
                    <a:solidFill>
                      <a:schemeClr val="bg1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.</a:t>
                </a:r>
                <a:endParaRPr lang="en-US" sz="100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3502025" y="9001634"/>
              <a:ext cx="8401050" cy="1981539"/>
              <a:chOff x="835025" y="7634542"/>
              <a:chExt cx="8401050" cy="1981539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835025" y="8077200"/>
                <a:ext cx="2326910" cy="15388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d-ID" sz="4400" b="1" dirty="0">
                    <a:solidFill>
                      <a:schemeClr val="accent3"/>
                    </a:solidFill>
                    <a:latin typeface="Montserrat" panose="00000500000000000000" pitchFamily="50" charset="0"/>
                    <a:ea typeface="Lato" panose="020F0502020204030203" pitchFamily="34" charset="0"/>
                    <a:cs typeface="Lato" panose="020F0502020204030203" pitchFamily="34" charset="0"/>
                  </a:rPr>
                  <a:t>3</a:t>
                </a:r>
                <a:r>
                  <a:rPr lang="id-ID" sz="4400" b="1" dirty="0" smtClean="0">
                    <a:solidFill>
                      <a:schemeClr val="accent3"/>
                    </a:solidFill>
                    <a:latin typeface="Montserrat" panose="00000500000000000000" pitchFamily="50" charset="0"/>
                    <a:ea typeface="Lato" panose="020F0502020204030203" pitchFamily="34" charset="0"/>
                    <a:cs typeface="Lato" panose="020F0502020204030203" pitchFamily="34" charset="0"/>
                  </a:rPr>
                  <a:t>.</a:t>
                </a:r>
                <a:endParaRPr lang="id-ID" sz="4400" b="1" dirty="0">
                  <a:solidFill>
                    <a:schemeClr val="accent3"/>
                  </a:solidFill>
                  <a:latin typeface="Montserrat" panose="00000500000000000000" pitchFamily="50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13" name="Subtitle 2"/>
              <p:cNvSpPr txBox="1"/>
              <p:nvPr/>
            </p:nvSpPr>
            <p:spPr bwMode="auto">
              <a:xfrm>
                <a:off x="3121025" y="7634542"/>
                <a:ext cx="6115050" cy="15433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108745" tIns="54373" rIns="108745" bIns="54373">
                <a:spAutoFit/>
              </a:bodyPr>
              <a:lstStyle>
                <a:lvl1pPr defTabSz="1087755">
                  <a:defRPr sz="3600">
                    <a:solidFill>
                      <a:schemeClr val="tx1"/>
                    </a:solidFill>
                    <a:latin typeface="Montserrat Hairline"/>
                    <a:ea typeface="Montserrat Hairline"/>
                    <a:cs typeface="Montserrat Hairline"/>
                  </a:defRPr>
                </a:lvl1pPr>
                <a:lvl2pPr marL="1087755" defTabSz="1087755">
                  <a:defRPr sz="2800">
                    <a:solidFill>
                      <a:schemeClr val="tx1"/>
                    </a:solidFill>
                    <a:latin typeface="Montserrat Hairline"/>
                    <a:ea typeface="Montserrat Hairline"/>
                    <a:cs typeface="Montserrat Hairline"/>
                  </a:defRPr>
                </a:lvl2pPr>
                <a:lvl3pPr marL="2174875" defTabSz="1087755">
                  <a:defRPr sz="2400">
                    <a:solidFill>
                      <a:schemeClr val="tx1"/>
                    </a:solidFill>
                    <a:latin typeface="Montserrat Hairline"/>
                    <a:ea typeface="Montserrat Hairline"/>
                    <a:cs typeface="Montserrat Hairline"/>
                  </a:defRPr>
                </a:lvl3pPr>
                <a:lvl4pPr marL="3262630" defTabSz="1087755">
                  <a:defRPr sz="2000">
                    <a:solidFill>
                      <a:schemeClr val="tx1"/>
                    </a:solidFill>
                    <a:latin typeface="Montserrat Hairline"/>
                    <a:ea typeface="Montserrat Hairline"/>
                    <a:cs typeface="Montserrat Hairline"/>
                  </a:defRPr>
                </a:lvl4pPr>
                <a:lvl5pPr marL="4349750" defTabSz="1087755">
                  <a:defRPr sz="2000">
                    <a:solidFill>
                      <a:schemeClr val="tx1"/>
                    </a:solidFill>
                    <a:latin typeface="Montserrat Hairline"/>
                    <a:ea typeface="Montserrat Hairline"/>
                    <a:cs typeface="Montserrat Hairline"/>
                  </a:defRPr>
                </a:lvl5pPr>
                <a:lvl6pPr marL="4806950" defTabSz="1087755" fontAlgn="base"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Montserrat Hairline"/>
                    <a:ea typeface="Montserrat Hairline"/>
                    <a:cs typeface="Montserrat Hairline"/>
                  </a:defRPr>
                </a:lvl6pPr>
                <a:lvl7pPr marL="5264150" defTabSz="1087755" fontAlgn="base"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Montserrat Hairline"/>
                    <a:ea typeface="Montserrat Hairline"/>
                    <a:cs typeface="Montserrat Hairline"/>
                  </a:defRPr>
                </a:lvl7pPr>
                <a:lvl8pPr marL="5721350" defTabSz="1087755" fontAlgn="base"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Montserrat Hairline"/>
                    <a:ea typeface="Montserrat Hairline"/>
                    <a:cs typeface="Montserrat Hairline"/>
                  </a:defRPr>
                </a:lvl8pPr>
                <a:lvl9pPr marL="6178550" defTabSz="1087755" fontAlgn="base"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Montserrat Hairline"/>
                    <a:ea typeface="Montserrat Hairline"/>
                    <a:cs typeface="Montserrat Hairline"/>
                  </a:defRPr>
                </a:lvl9pPr>
              </a:lstStyle>
              <a:p>
                <a:pPr algn="just" eaLnBrk="1" hangingPunct="1">
                  <a:lnSpc>
                    <a:spcPts val="2020"/>
                  </a:lnSpc>
                  <a:spcBef>
                    <a:spcPct val="20000"/>
                  </a:spcBef>
                  <a:defRPr/>
                </a:pPr>
                <a:r>
                  <a:rPr lang="en-US" sz="1000">
                    <a:solidFill>
                      <a:schemeClr val="bg1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Oportunidades de negocio: Al estar expuesto a una audiencia global, puede abrirse nuevas oportunidades de negocio y expandir su alcance comercial.</a:t>
                </a:r>
                <a:endParaRPr lang="en-US" sz="100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12868275" y="9025192"/>
              <a:ext cx="8401050" cy="2287270"/>
              <a:chOff x="835025" y="7634542"/>
              <a:chExt cx="8401050" cy="2287270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835025" y="8077200"/>
                <a:ext cx="2326910" cy="15388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d-ID" sz="4400" b="1" dirty="0">
                    <a:solidFill>
                      <a:schemeClr val="accent3"/>
                    </a:solidFill>
                    <a:latin typeface="Montserrat" panose="00000500000000000000" pitchFamily="50" charset="0"/>
                    <a:ea typeface="Lato" panose="020F0502020204030203" pitchFamily="34" charset="0"/>
                    <a:cs typeface="Lato" panose="020F0502020204030203" pitchFamily="34" charset="0"/>
                  </a:rPr>
                  <a:t>4</a:t>
                </a:r>
                <a:r>
                  <a:rPr lang="id-ID" sz="4400" b="1" dirty="0" smtClean="0">
                    <a:solidFill>
                      <a:schemeClr val="accent3"/>
                    </a:solidFill>
                    <a:latin typeface="Montserrat" panose="00000500000000000000" pitchFamily="50" charset="0"/>
                    <a:ea typeface="Lato" panose="020F0502020204030203" pitchFamily="34" charset="0"/>
                    <a:cs typeface="Lato" panose="020F0502020204030203" pitchFamily="34" charset="0"/>
                  </a:rPr>
                  <a:t>.</a:t>
                </a:r>
                <a:endParaRPr lang="id-ID" sz="4400" b="1" dirty="0">
                  <a:solidFill>
                    <a:schemeClr val="accent3"/>
                  </a:solidFill>
                  <a:latin typeface="Montserrat" panose="00000500000000000000" pitchFamily="50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11" name="Subtitle 2"/>
              <p:cNvSpPr txBox="1"/>
              <p:nvPr/>
            </p:nvSpPr>
            <p:spPr bwMode="auto">
              <a:xfrm>
                <a:off x="3121025" y="7634542"/>
                <a:ext cx="6115050" cy="22872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108745" tIns="54373" rIns="108745" bIns="54373">
                <a:spAutoFit/>
              </a:bodyPr>
              <a:lstStyle>
                <a:lvl1pPr defTabSz="1087755">
                  <a:defRPr sz="3600">
                    <a:solidFill>
                      <a:schemeClr val="tx1"/>
                    </a:solidFill>
                    <a:latin typeface="Montserrat Hairline"/>
                    <a:ea typeface="Montserrat Hairline"/>
                    <a:cs typeface="Montserrat Hairline"/>
                  </a:defRPr>
                </a:lvl1pPr>
                <a:lvl2pPr marL="1087755" defTabSz="1087755">
                  <a:defRPr sz="2800">
                    <a:solidFill>
                      <a:schemeClr val="tx1"/>
                    </a:solidFill>
                    <a:latin typeface="Montserrat Hairline"/>
                    <a:ea typeface="Montserrat Hairline"/>
                    <a:cs typeface="Montserrat Hairline"/>
                  </a:defRPr>
                </a:lvl2pPr>
                <a:lvl3pPr marL="2174875" defTabSz="1087755">
                  <a:defRPr sz="2400">
                    <a:solidFill>
                      <a:schemeClr val="tx1"/>
                    </a:solidFill>
                    <a:latin typeface="Montserrat Hairline"/>
                    <a:ea typeface="Montserrat Hairline"/>
                    <a:cs typeface="Montserrat Hairline"/>
                  </a:defRPr>
                </a:lvl3pPr>
                <a:lvl4pPr marL="3262630" defTabSz="1087755">
                  <a:defRPr sz="2000">
                    <a:solidFill>
                      <a:schemeClr val="tx1"/>
                    </a:solidFill>
                    <a:latin typeface="Montserrat Hairline"/>
                    <a:ea typeface="Montserrat Hairline"/>
                    <a:cs typeface="Montserrat Hairline"/>
                  </a:defRPr>
                </a:lvl4pPr>
                <a:lvl5pPr marL="4349750" defTabSz="1087755">
                  <a:defRPr sz="2000">
                    <a:solidFill>
                      <a:schemeClr val="tx1"/>
                    </a:solidFill>
                    <a:latin typeface="Montserrat Hairline"/>
                    <a:ea typeface="Montserrat Hairline"/>
                    <a:cs typeface="Montserrat Hairline"/>
                  </a:defRPr>
                </a:lvl5pPr>
                <a:lvl6pPr marL="4806950" defTabSz="1087755" fontAlgn="base"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Montserrat Hairline"/>
                    <a:ea typeface="Montserrat Hairline"/>
                    <a:cs typeface="Montserrat Hairline"/>
                  </a:defRPr>
                </a:lvl6pPr>
                <a:lvl7pPr marL="5264150" defTabSz="1087755" fontAlgn="base"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Montserrat Hairline"/>
                    <a:ea typeface="Montserrat Hairline"/>
                    <a:cs typeface="Montserrat Hairline"/>
                  </a:defRPr>
                </a:lvl7pPr>
                <a:lvl8pPr marL="5721350" defTabSz="1087755" fontAlgn="base"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Montserrat Hairline"/>
                    <a:ea typeface="Montserrat Hairline"/>
                    <a:cs typeface="Montserrat Hairline"/>
                  </a:defRPr>
                </a:lvl8pPr>
                <a:lvl9pPr marL="6178550" defTabSz="1087755" fontAlgn="base"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Montserrat Hairline"/>
                    <a:ea typeface="Montserrat Hairline"/>
                    <a:cs typeface="Montserrat Hairline"/>
                  </a:defRPr>
                </a:lvl9pPr>
              </a:lstStyle>
              <a:p>
                <a:pPr algn="just" eaLnBrk="1" hangingPunct="1">
                  <a:lnSpc>
                    <a:spcPts val="2020"/>
                  </a:lnSpc>
                  <a:spcBef>
                    <a:spcPct val="20000"/>
                  </a:spcBef>
                  <a:defRPr/>
                </a:pPr>
                <a:r>
                  <a:rPr lang="en-US" sz="1000">
                    <a:solidFill>
                      <a:schemeClr val="bg1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Targeting específico: Nuestra revista se centra en talento mundial y es una excelente plataforma para llegar a un público específico interesado en temas relacionados con el talento y el desarrollo profesional.</a:t>
                </a:r>
                <a:endParaRPr lang="en-US" sz="100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</p:grpSp>
      </p:grpSp>
      <p:sp>
        <p:nvSpPr>
          <p:cNvPr id="19" name="TextBox 18"/>
          <p:cNvSpPr txBox="1"/>
          <p:nvPr/>
        </p:nvSpPr>
        <p:spPr>
          <a:xfrm>
            <a:off x="2741510" y="950442"/>
            <a:ext cx="8326948" cy="553720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/>
          <a:p>
            <a:r>
              <a:rPr lang="es-ES" sz="3600" b="1" dirty="0">
                <a:gradFill>
                  <a:gsLst>
                    <a:gs pos="0">
                      <a:schemeClr val="accent1"/>
                    </a:gs>
                    <a:gs pos="73000">
                      <a:schemeClr val="accent4"/>
                    </a:gs>
                  </a:gsLst>
                  <a:lin ang="3000000" scaled="0"/>
                </a:gradFill>
                <a:latin typeface="Montserrat" panose="00000500000000000000" pitchFamily="50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Ventajas de una Entrevista </a:t>
            </a:r>
            <a:endParaRPr lang="es-ES" sz="3600" b="1" dirty="0">
              <a:gradFill>
                <a:gsLst>
                  <a:gs pos="0">
                    <a:schemeClr val="accent1"/>
                  </a:gs>
                  <a:gs pos="73000">
                    <a:schemeClr val="accent4"/>
                  </a:gs>
                </a:gsLst>
                <a:lin ang="3000000" scaled="0"/>
              </a:gradFill>
              <a:latin typeface="Montserrat" panose="00000500000000000000" pitchFamily="50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484933" y="1510325"/>
            <a:ext cx="4210050" cy="4305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s-ES" altLang="en-US" sz="2800" dirty="0">
                <a:solidFill>
                  <a:schemeClr val="accent1">
                    <a:lumMod val="40000"/>
                    <a:lumOff val="60000"/>
                  </a:schemeClr>
                </a:solidFill>
                <a:latin typeface="Montserrat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Perumira Global Talent</a:t>
            </a:r>
            <a:endParaRPr lang="es-ES" altLang="en-US" sz="2800" dirty="0">
              <a:solidFill>
                <a:schemeClr val="accent1">
                  <a:lumMod val="40000"/>
                  <a:lumOff val="60000"/>
                </a:schemeClr>
              </a:solidFill>
              <a:latin typeface="Montserrat" panose="00000500000000000000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-1" y="4979476"/>
            <a:ext cx="2000771" cy="1878524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4">
                  <a:lumMod val="10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362209" y="5600190"/>
            <a:ext cx="1276350" cy="7385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ES" altLang="id-ID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Pasión &amp; Sueños</a:t>
            </a:r>
            <a:endParaRPr lang="es-ES" altLang="id-ID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21" name="Picture Placeholder 20" descr="271491322_640617087373012_8274165790431266705_n"/>
          <p:cNvPicPr>
            <a:picLocks noChangeAspect="1"/>
          </p:cNvPicPr>
          <p:nvPr>
            <p:ph type="pic" sz="quarter" idx="11"/>
          </p:nvPr>
        </p:nvPicPr>
        <p:blipFill>
          <a:blip r:embed="rId1"/>
          <a:stretch>
            <a:fillRect/>
          </a:stretch>
        </p:blipFill>
        <p:spPr>
          <a:xfrm>
            <a:off x="1905" y="2252345"/>
            <a:ext cx="2000885" cy="27273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E9ABEB"/>
      </a:accent3>
      <a:accent4>
        <a:srgbClr val="E32D91"/>
      </a:accent4>
      <a:accent5>
        <a:srgbClr val="E590AA"/>
      </a:accent5>
      <a:accent6>
        <a:srgbClr val="D54773"/>
      </a:accent6>
      <a:hlink>
        <a:srgbClr val="6B9F25"/>
      </a:hlink>
      <a:folHlink>
        <a:srgbClr val="8C8C8C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8032</Words>
  <Application>WPS Presentation</Application>
  <PresentationFormat>Widescreen</PresentationFormat>
  <Paragraphs>482</Paragraphs>
  <Slides>29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51" baseType="lpstr">
      <vt:lpstr>Arial</vt:lpstr>
      <vt:lpstr>SimSun</vt:lpstr>
      <vt:lpstr>Wingdings</vt:lpstr>
      <vt:lpstr>Lato</vt:lpstr>
      <vt:lpstr>Montserrat</vt:lpstr>
      <vt:lpstr>Segoe Print</vt:lpstr>
      <vt:lpstr>Lato Medium</vt:lpstr>
      <vt:lpstr>Open Sans Semibold</vt:lpstr>
      <vt:lpstr>Calibri</vt:lpstr>
      <vt:lpstr>Mongolian Baiti</vt:lpstr>
      <vt:lpstr>Montserrat Hairline</vt:lpstr>
      <vt:lpstr>Microsoft YaHei</vt:lpstr>
      <vt:lpstr>Arial Unicode MS</vt:lpstr>
      <vt:lpstr>Open Sans</vt:lpstr>
      <vt:lpstr>Calibri Light</vt:lpstr>
      <vt:lpstr>Yu Gothic UI Semibold</vt:lpstr>
      <vt:lpstr>Times New Roman</vt:lpstr>
      <vt:lpstr>Harlow Solid Italic</vt:lpstr>
      <vt:lpstr>Gill Sans Ultra Bold Condensed</vt:lpstr>
      <vt:lpstr>Gill Sans Ultra Bold</vt:lpstr>
      <vt:lpstr>Gill Sans MT Ext Condensed Bold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maranita</dc:creator>
  <cp:lastModifiedBy>Hogar</cp:lastModifiedBy>
  <cp:revision>539</cp:revision>
  <dcterms:created xsi:type="dcterms:W3CDTF">2018-07-17T11:16:00Z</dcterms:created>
  <dcterms:modified xsi:type="dcterms:W3CDTF">2024-02-02T04:00:39Z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CCF12B075F1C44868DA4CE070E20C79D</vt:lpwstr>
  </property>
  <property fmtid="{D5CDD505-2E9C-101B-9397-08002B2CF9AE}" pid="3" name="KSOProductBuildVer">
    <vt:lpwstr>1033-12.2.0.13431</vt:lpwstr>
  </property>
</Properties>
</file>